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0"/>
  </p:notesMasterIdLst>
  <p:sldIdLst>
    <p:sldId id="256" r:id="rId2"/>
    <p:sldId id="299" r:id="rId3"/>
    <p:sldId id="257" r:id="rId4"/>
    <p:sldId id="258" r:id="rId5"/>
    <p:sldId id="300" r:id="rId6"/>
    <p:sldId id="293" r:id="rId7"/>
    <p:sldId id="288" r:id="rId8"/>
    <p:sldId id="298" r:id="rId9"/>
    <p:sldId id="264" r:id="rId10"/>
    <p:sldId id="285" r:id="rId11"/>
    <p:sldId id="297" r:id="rId12"/>
    <p:sldId id="286" r:id="rId13"/>
    <p:sldId id="296" r:id="rId14"/>
    <p:sldId id="261" r:id="rId15"/>
    <p:sldId id="320" r:id="rId16"/>
    <p:sldId id="321" r:id="rId17"/>
    <p:sldId id="268" r:id="rId18"/>
    <p:sldId id="28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94762"/>
  </p:normalViewPr>
  <p:slideViewPr>
    <p:cSldViewPr>
      <p:cViewPr varScale="1">
        <p:scale>
          <a:sx n="121" d="100"/>
          <a:sy n="121" d="100"/>
        </p:scale>
        <p:origin x="227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51A8649-A1FD-8D4C-BC10-34E2DEA17B0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41987" name="Rectangle 3">
            <a:extLst>
              <a:ext uri="{FF2B5EF4-FFF2-40B4-BE49-F238E27FC236}">
                <a16:creationId xmlns:a16="http://schemas.microsoft.com/office/drawing/2014/main" id="{E480C5AC-AB20-2D4B-815B-7203779E6BD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defRPr>
            </a:lvl1pPr>
          </a:lstStyle>
          <a:p>
            <a:pPr>
              <a:defRPr/>
            </a:pPr>
            <a:endParaRPr lang="en-US"/>
          </a:p>
        </p:txBody>
      </p:sp>
      <p:sp>
        <p:nvSpPr>
          <p:cNvPr id="13316" name="Rectangle 4">
            <a:extLst>
              <a:ext uri="{FF2B5EF4-FFF2-40B4-BE49-F238E27FC236}">
                <a16:creationId xmlns:a16="http://schemas.microsoft.com/office/drawing/2014/main" id="{97581F19-0438-4992-3A45-F0541E2F22F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a:extLst>
              <a:ext uri="{FF2B5EF4-FFF2-40B4-BE49-F238E27FC236}">
                <a16:creationId xmlns:a16="http://schemas.microsoft.com/office/drawing/2014/main" id="{9B999798-AA7C-854B-8FB0-4681903E9B7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a:extLst>
              <a:ext uri="{FF2B5EF4-FFF2-40B4-BE49-F238E27FC236}">
                <a16:creationId xmlns:a16="http://schemas.microsoft.com/office/drawing/2014/main" id="{B0239DA7-15CA-2042-A893-20F1863D5C0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41991" name="Rectangle 7">
            <a:extLst>
              <a:ext uri="{FF2B5EF4-FFF2-40B4-BE49-F238E27FC236}">
                <a16:creationId xmlns:a16="http://schemas.microsoft.com/office/drawing/2014/main" id="{28F2AE14-130F-3E49-BB6E-067F7B716BC6}"/>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E688EBC-0FD5-904D-AAC3-B746C085C7D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a:extLst>
              <a:ext uri="{FF2B5EF4-FFF2-40B4-BE49-F238E27FC236}">
                <a16:creationId xmlns:a16="http://schemas.microsoft.com/office/drawing/2014/main" id="{635836BF-47E3-4008-0ADB-C249E73BE7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9B10848-79D4-C34A-8799-801A78FA2F62}" type="slidenum">
              <a:rPr lang="en-US" altLang="en-US"/>
              <a:pPr>
                <a:spcBef>
                  <a:spcPct val="0"/>
                </a:spcBef>
              </a:pPr>
              <a:t>1</a:t>
            </a:fld>
            <a:endParaRPr lang="en-US" altLang="en-US"/>
          </a:p>
        </p:txBody>
      </p:sp>
      <p:sp>
        <p:nvSpPr>
          <p:cNvPr id="15362" name="Rectangle 2">
            <a:extLst>
              <a:ext uri="{FF2B5EF4-FFF2-40B4-BE49-F238E27FC236}">
                <a16:creationId xmlns:a16="http://schemas.microsoft.com/office/drawing/2014/main" id="{4C4C556D-8660-7E53-C927-6F030D0F2959}"/>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6E7BB375-22D4-3FBD-078D-1D9A7C5B85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7A2CC010-8013-B48E-8F7B-FB27AAF8E7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E7084833-E8A4-9444-AE59-D1576DC3C1FF}" type="slidenum">
              <a:rPr lang="en-US" altLang="en-US"/>
              <a:pPr>
                <a:spcBef>
                  <a:spcPct val="0"/>
                </a:spcBef>
              </a:pPr>
              <a:t>17</a:t>
            </a:fld>
            <a:endParaRPr lang="en-US" altLang="en-US"/>
          </a:p>
        </p:txBody>
      </p:sp>
      <p:sp>
        <p:nvSpPr>
          <p:cNvPr id="38914" name="Rectangle 2">
            <a:extLst>
              <a:ext uri="{FF2B5EF4-FFF2-40B4-BE49-F238E27FC236}">
                <a16:creationId xmlns:a16="http://schemas.microsoft.com/office/drawing/2014/main" id="{68B65A47-AC43-F440-F590-161E6DCFBB16}"/>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7B3FE23C-D438-35E3-221D-37F9ADF10D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C6B2D10A-E7E1-9ACD-ABFF-64EB6C891D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096989B-0310-304D-AE4B-4DC0FB526471}" type="slidenum">
              <a:rPr lang="en-US" altLang="en-US"/>
              <a:pPr>
                <a:spcBef>
                  <a:spcPct val="0"/>
                </a:spcBef>
              </a:pPr>
              <a:t>18</a:t>
            </a:fld>
            <a:endParaRPr lang="en-US" altLang="en-US"/>
          </a:p>
        </p:txBody>
      </p:sp>
      <p:sp>
        <p:nvSpPr>
          <p:cNvPr id="40962" name="Rectangle 2">
            <a:extLst>
              <a:ext uri="{FF2B5EF4-FFF2-40B4-BE49-F238E27FC236}">
                <a16:creationId xmlns:a16="http://schemas.microsoft.com/office/drawing/2014/main" id="{FA07B033-C098-DB26-4E36-AA8EB7085F35}"/>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49FE7B22-59B6-751D-4539-9CED4FF855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EA5439B1-7142-E934-A86A-36287C7FAF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EB7E8E4-632D-4741-A20E-2927FCDE96C2}" type="slidenum">
              <a:rPr lang="en-US" altLang="en-US"/>
              <a:pPr>
                <a:spcBef>
                  <a:spcPct val="0"/>
                </a:spcBef>
              </a:pPr>
              <a:t>2</a:t>
            </a:fld>
            <a:endParaRPr lang="en-US" altLang="en-US"/>
          </a:p>
        </p:txBody>
      </p:sp>
      <p:sp>
        <p:nvSpPr>
          <p:cNvPr id="17410" name="Rectangle 2">
            <a:extLst>
              <a:ext uri="{FF2B5EF4-FFF2-40B4-BE49-F238E27FC236}">
                <a16:creationId xmlns:a16="http://schemas.microsoft.com/office/drawing/2014/main" id="{5738655B-5EB6-CA25-CCCC-E290E7E1493D}"/>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E10A7F24-B615-D8D0-4D6E-81B3FD1E65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a:extLst>
              <a:ext uri="{FF2B5EF4-FFF2-40B4-BE49-F238E27FC236}">
                <a16:creationId xmlns:a16="http://schemas.microsoft.com/office/drawing/2014/main" id="{6332D383-83A9-0E0B-EE09-97EAFF7969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7EDF7DB-1785-B245-8509-577E9A284FAF}" type="slidenum">
              <a:rPr lang="en-US" altLang="en-US"/>
              <a:pPr>
                <a:spcBef>
                  <a:spcPct val="0"/>
                </a:spcBef>
              </a:pPr>
              <a:t>3</a:t>
            </a:fld>
            <a:endParaRPr lang="en-US" altLang="en-US"/>
          </a:p>
        </p:txBody>
      </p:sp>
      <p:sp>
        <p:nvSpPr>
          <p:cNvPr id="19458" name="Rectangle 2">
            <a:extLst>
              <a:ext uri="{FF2B5EF4-FFF2-40B4-BE49-F238E27FC236}">
                <a16:creationId xmlns:a16="http://schemas.microsoft.com/office/drawing/2014/main" id="{F76BF3CC-C872-E9FF-EAF8-DF4453103CF3}"/>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E9483EDA-F4B2-0605-18A0-D8BA01E2F1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a:extLst>
              <a:ext uri="{FF2B5EF4-FFF2-40B4-BE49-F238E27FC236}">
                <a16:creationId xmlns:a16="http://schemas.microsoft.com/office/drawing/2014/main" id="{0C2D1D03-6871-A632-21B9-A4BAF8CB40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A3BFB83-7134-344E-B2EE-0C1EBD937CB2}" type="slidenum">
              <a:rPr lang="en-US" altLang="en-US"/>
              <a:pPr>
                <a:spcBef>
                  <a:spcPct val="0"/>
                </a:spcBef>
              </a:pPr>
              <a:t>4</a:t>
            </a:fld>
            <a:endParaRPr lang="en-US" altLang="en-US"/>
          </a:p>
        </p:txBody>
      </p:sp>
      <p:sp>
        <p:nvSpPr>
          <p:cNvPr id="21506" name="Rectangle 2">
            <a:extLst>
              <a:ext uri="{FF2B5EF4-FFF2-40B4-BE49-F238E27FC236}">
                <a16:creationId xmlns:a16="http://schemas.microsoft.com/office/drawing/2014/main" id="{93CA7D0F-F1BC-36C1-DB40-52DD45AABD90}"/>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AD041FF4-0004-9A1E-9A45-11B8F6C8E3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a:extLst>
              <a:ext uri="{FF2B5EF4-FFF2-40B4-BE49-F238E27FC236}">
                <a16:creationId xmlns:a16="http://schemas.microsoft.com/office/drawing/2014/main" id="{596DE2B4-BC39-7975-C599-173D5177B0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36883C1-19CD-6F44-A4B4-BFF073BCAB80}" type="slidenum">
              <a:rPr lang="en-US" altLang="en-US"/>
              <a:pPr>
                <a:spcBef>
                  <a:spcPct val="0"/>
                </a:spcBef>
              </a:pPr>
              <a:t>6</a:t>
            </a:fld>
            <a:endParaRPr lang="en-US" altLang="en-US"/>
          </a:p>
        </p:txBody>
      </p:sp>
      <p:sp>
        <p:nvSpPr>
          <p:cNvPr id="23554" name="Rectangle 2">
            <a:extLst>
              <a:ext uri="{FF2B5EF4-FFF2-40B4-BE49-F238E27FC236}">
                <a16:creationId xmlns:a16="http://schemas.microsoft.com/office/drawing/2014/main" id="{E8903E9B-D883-A16E-0400-AA956BE731AB}"/>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77CF5E78-2828-9F65-E8D7-0BC2B8FA6B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a:extLst>
              <a:ext uri="{FF2B5EF4-FFF2-40B4-BE49-F238E27FC236}">
                <a16:creationId xmlns:a16="http://schemas.microsoft.com/office/drawing/2014/main" id="{5E77C312-EA85-F549-3D4B-F584B48E9D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4CDA286-EA8D-1A49-9239-245912A0B980}" type="slidenum">
              <a:rPr lang="en-US" altLang="en-US"/>
              <a:pPr>
                <a:spcBef>
                  <a:spcPct val="0"/>
                </a:spcBef>
              </a:pPr>
              <a:t>9</a:t>
            </a:fld>
            <a:endParaRPr lang="en-US" altLang="en-US"/>
          </a:p>
        </p:txBody>
      </p:sp>
      <p:sp>
        <p:nvSpPr>
          <p:cNvPr id="28674" name="Rectangle 2">
            <a:extLst>
              <a:ext uri="{FF2B5EF4-FFF2-40B4-BE49-F238E27FC236}">
                <a16:creationId xmlns:a16="http://schemas.microsoft.com/office/drawing/2014/main" id="{F038B60A-286F-AD2F-28E9-0D18F2E0CE10}"/>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C905CE7C-394C-6FD2-C9B3-E5A3C55D54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a:extLst>
              <a:ext uri="{FF2B5EF4-FFF2-40B4-BE49-F238E27FC236}">
                <a16:creationId xmlns:a16="http://schemas.microsoft.com/office/drawing/2014/main" id="{F1DE394B-285F-6143-75DF-BE389D7313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309A7C1-F27A-F04E-9601-7CD3F2CD3A59}" type="slidenum">
              <a:rPr lang="en-US" altLang="en-US"/>
              <a:pPr>
                <a:spcBef>
                  <a:spcPct val="0"/>
                </a:spcBef>
              </a:pPr>
              <a:t>10</a:t>
            </a:fld>
            <a:endParaRPr lang="en-US" altLang="en-US"/>
          </a:p>
        </p:txBody>
      </p:sp>
      <p:sp>
        <p:nvSpPr>
          <p:cNvPr id="30722" name="Rectangle 2">
            <a:extLst>
              <a:ext uri="{FF2B5EF4-FFF2-40B4-BE49-F238E27FC236}">
                <a16:creationId xmlns:a16="http://schemas.microsoft.com/office/drawing/2014/main" id="{F8A4DEEB-4A79-66BA-29A7-45C336F292F1}"/>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D58F8F17-BBBA-390E-298F-1C4EDD4F62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a:extLst>
              <a:ext uri="{FF2B5EF4-FFF2-40B4-BE49-F238E27FC236}">
                <a16:creationId xmlns:a16="http://schemas.microsoft.com/office/drawing/2014/main" id="{E9B43A84-441A-FE47-92A7-A54640FAF8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E8811C0-B040-4C46-87B6-95FD7A7A7FE0}" type="slidenum">
              <a:rPr lang="en-US" altLang="en-US"/>
              <a:pPr>
                <a:spcBef>
                  <a:spcPct val="0"/>
                </a:spcBef>
              </a:pPr>
              <a:t>12</a:t>
            </a:fld>
            <a:endParaRPr lang="en-US" altLang="en-US"/>
          </a:p>
        </p:txBody>
      </p:sp>
      <p:sp>
        <p:nvSpPr>
          <p:cNvPr id="33794" name="Rectangle 2">
            <a:extLst>
              <a:ext uri="{FF2B5EF4-FFF2-40B4-BE49-F238E27FC236}">
                <a16:creationId xmlns:a16="http://schemas.microsoft.com/office/drawing/2014/main" id="{752FA77B-DC76-DA3E-65CF-B2025A1D177D}"/>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DDBF03CA-FB99-C771-D976-9E5232269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a:extLst>
              <a:ext uri="{FF2B5EF4-FFF2-40B4-BE49-F238E27FC236}">
                <a16:creationId xmlns:a16="http://schemas.microsoft.com/office/drawing/2014/main" id="{3F10FD48-6FA7-5CC1-7625-99501A51D8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D5695CD-DD1F-A44D-9CAC-F08F478E4C23}" type="slidenum">
              <a:rPr lang="en-US" altLang="en-US"/>
              <a:pPr>
                <a:spcBef>
                  <a:spcPct val="0"/>
                </a:spcBef>
              </a:pPr>
              <a:t>14</a:t>
            </a:fld>
            <a:endParaRPr lang="en-US" altLang="en-US"/>
          </a:p>
        </p:txBody>
      </p:sp>
      <p:sp>
        <p:nvSpPr>
          <p:cNvPr id="35842" name="Rectangle 2">
            <a:extLst>
              <a:ext uri="{FF2B5EF4-FFF2-40B4-BE49-F238E27FC236}">
                <a16:creationId xmlns:a16="http://schemas.microsoft.com/office/drawing/2014/main" id="{D5F91586-EB21-C191-C6D8-E9E00947FFDD}"/>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6C643C55-7FE5-B33C-593D-19CEC0FA92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0BB0199-DDC9-8AE3-0F7D-1FB07EFB8146}"/>
              </a:ext>
            </a:extLst>
          </p:cNvPr>
          <p:cNvSpPr>
            <a:spLocks noChangeArrowheads="1"/>
          </p:cNvSpPr>
          <p:nvPr/>
        </p:nvSpPr>
        <p:spPr bwMode="auto">
          <a:xfrm>
            <a:off x="304800" y="328613"/>
            <a:ext cx="8532813" cy="6197600"/>
          </a:xfrm>
          <a:prstGeom prst="roundRect">
            <a:avLst>
              <a:gd name="adj" fmla="val 2079"/>
            </a:avLst>
          </a:prstGeom>
          <a:gradFill rotWithShape="1">
            <a:gsLst>
              <a:gs pos="0">
                <a:srgbClr val="FFFFFF"/>
              </a:gs>
              <a:gs pos="98000">
                <a:srgbClr val="FFFFFF"/>
              </a:gs>
              <a:gs pos="99055">
                <a:srgbClr val="F7F7F7"/>
              </a:gs>
              <a:gs pos="100000">
                <a:srgbClr val="DADADA"/>
              </a:gs>
            </a:gsLst>
            <a:lin ang="5400000" scaled="1"/>
          </a:gradFill>
          <a:ln w="2000" cap="rnd">
            <a:solidFill>
              <a:srgbClr val="A4A3A3"/>
            </a:solidFill>
            <a:round/>
            <a:headEnd/>
            <a:tailEnd/>
          </a:ln>
          <a:effectLst>
            <a:outerShdw blurRad="63500" dist="50800" dir="5400000" algn="tl" rotWithShape="0">
              <a:srgbClr val="000000">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3" name="Rounded Rectangle 2">
            <a:extLst>
              <a:ext uri="{FF2B5EF4-FFF2-40B4-BE49-F238E27FC236}">
                <a16:creationId xmlns:a16="http://schemas.microsoft.com/office/drawing/2014/main" id="{50C10A6C-D81B-3E05-4D26-7AD50B7CC0B1}"/>
              </a:ext>
            </a:extLst>
          </p:cNvPr>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a:t>Click to edit Master title style</a:t>
            </a:r>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4" name="Date Placeholder 18">
            <a:extLst>
              <a:ext uri="{FF2B5EF4-FFF2-40B4-BE49-F238E27FC236}">
                <a16:creationId xmlns:a16="http://schemas.microsoft.com/office/drawing/2014/main" id="{A6DCEDAE-5CD0-B3D2-7DBB-C8CD9206FD1C}"/>
              </a:ext>
            </a:extLst>
          </p:cNvPr>
          <p:cNvSpPr>
            <a:spLocks noGrp="1"/>
          </p:cNvSpPr>
          <p:nvPr>
            <p:ph type="dt" sz="half" idx="10"/>
          </p:nvPr>
        </p:nvSpPr>
        <p:spPr/>
        <p:txBody>
          <a:bodyPr/>
          <a:lstStyle>
            <a:lvl1pPr>
              <a:defRPr/>
            </a:lvl1pPr>
            <a:extLst/>
          </a:lstStyle>
          <a:p>
            <a:pPr>
              <a:defRPr/>
            </a:pPr>
            <a:endParaRPr lang="en-US" altLang="en-US"/>
          </a:p>
        </p:txBody>
      </p:sp>
      <p:sp>
        <p:nvSpPr>
          <p:cNvPr id="6" name="Footer Placeholder 7">
            <a:extLst>
              <a:ext uri="{FF2B5EF4-FFF2-40B4-BE49-F238E27FC236}">
                <a16:creationId xmlns:a16="http://schemas.microsoft.com/office/drawing/2014/main" id="{848BB9FB-4561-8759-2932-B9A5939B9641}"/>
              </a:ext>
            </a:extLst>
          </p:cNvPr>
          <p:cNvSpPr>
            <a:spLocks noGrp="1"/>
          </p:cNvSpPr>
          <p:nvPr>
            <p:ph type="ftr" sz="quarter" idx="11"/>
          </p:nvPr>
        </p:nvSpPr>
        <p:spPr/>
        <p:txBody>
          <a:bodyPr/>
          <a:lstStyle>
            <a:lvl1pPr>
              <a:defRPr/>
            </a:lvl1pPr>
            <a:extLst/>
          </a:lstStyle>
          <a:p>
            <a:pPr>
              <a:defRPr/>
            </a:pPr>
            <a:endParaRPr lang="en-US" altLang="en-US"/>
          </a:p>
        </p:txBody>
      </p:sp>
      <p:sp>
        <p:nvSpPr>
          <p:cNvPr id="7" name="Slide Number Placeholder 10">
            <a:extLst>
              <a:ext uri="{FF2B5EF4-FFF2-40B4-BE49-F238E27FC236}">
                <a16:creationId xmlns:a16="http://schemas.microsoft.com/office/drawing/2014/main" id="{ABB2B1CD-7BBF-31DC-0903-1A2804F5F0E5}"/>
              </a:ext>
            </a:extLst>
          </p:cNvPr>
          <p:cNvSpPr>
            <a:spLocks noGrp="1"/>
          </p:cNvSpPr>
          <p:nvPr>
            <p:ph type="sldNum" sz="quarter" idx="12"/>
          </p:nvPr>
        </p:nvSpPr>
        <p:spPr/>
        <p:txBody>
          <a:bodyPr/>
          <a:lstStyle>
            <a:lvl1pPr>
              <a:defRPr/>
            </a:lvl1pPr>
          </a:lstStyle>
          <a:p>
            <a:fld id="{20542BF5-A235-6E4D-B0ED-2E4DCEDD1046}" type="slidenum">
              <a:rPr lang="en-US" altLang="en-US"/>
              <a:pPr/>
              <a:t>‹#›</a:t>
            </a:fld>
            <a:endParaRPr lang="en-US" altLang="en-US"/>
          </a:p>
        </p:txBody>
      </p:sp>
    </p:spTree>
    <p:extLst>
      <p:ext uri="{BB962C8B-B14F-4D97-AF65-F5344CB8AC3E}">
        <p14:creationId xmlns:p14="http://schemas.microsoft.com/office/powerpoint/2010/main" val="84086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864BB824-EFA7-DA46-2D66-E6C9200E28A5}"/>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17">
            <a:extLst>
              <a:ext uri="{FF2B5EF4-FFF2-40B4-BE49-F238E27FC236}">
                <a16:creationId xmlns:a16="http://schemas.microsoft.com/office/drawing/2014/main" id="{CF7864B9-9EC8-7E5E-46A0-9D5BDEF415A1}"/>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4">
            <a:extLst>
              <a:ext uri="{FF2B5EF4-FFF2-40B4-BE49-F238E27FC236}">
                <a16:creationId xmlns:a16="http://schemas.microsoft.com/office/drawing/2014/main" id="{F6BFC3D8-1222-1E93-8BC0-150218A6EFDF}"/>
              </a:ext>
            </a:extLst>
          </p:cNvPr>
          <p:cNvSpPr>
            <a:spLocks noGrp="1"/>
          </p:cNvSpPr>
          <p:nvPr>
            <p:ph type="sldNum" sz="quarter" idx="12"/>
          </p:nvPr>
        </p:nvSpPr>
        <p:spPr/>
        <p:txBody>
          <a:bodyPr/>
          <a:lstStyle>
            <a:lvl1pPr>
              <a:defRPr/>
            </a:lvl1pPr>
          </a:lstStyle>
          <a:p>
            <a:fld id="{C5DC64C4-5A83-CE4A-9AAC-1BAD8095955A}" type="slidenum">
              <a:rPr lang="en-US" altLang="en-US"/>
              <a:pPr/>
              <a:t>‹#›</a:t>
            </a:fld>
            <a:endParaRPr lang="en-US" altLang="en-US"/>
          </a:p>
        </p:txBody>
      </p:sp>
    </p:spTree>
    <p:extLst>
      <p:ext uri="{BB962C8B-B14F-4D97-AF65-F5344CB8AC3E}">
        <p14:creationId xmlns:p14="http://schemas.microsoft.com/office/powerpoint/2010/main" val="23514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C804460-B0EA-C183-C73C-50C40602C17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17">
            <a:extLst>
              <a:ext uri="{FF2B5EF4-FFF2-40B4-BE49-F238E27FC236}">
                <a16:creationId xmlns:a16="http://schemas.microsoft.com/office/drawing/2014/main" id="{6CDEE92E-0785-1B64-CBDD-C03C7C53244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4">
            <a:extLst>
              <a:ext uri="{FF2B5EF4-FFF2-40B4-BE49-F238E27FC236}">
                <a16:creationId xmlns:a16="http://schemas.microsoft.com/office/drawing/2014/main" id="{6E283CEC-5203-02B7-48BD-3F945D25B47A}"/>
              </a:ext>
            </a:extLst>
          </p:cNvPr>
          <p:cNvSpPr>
            <a:spLocks noGrp="1"/>
          </p:cNvSpPr>
          <p:nvPr>
            <p:ph type="sldNum" sz="quarter" idx="12"/>
          </p:nvPr>
        </p:nvSpPr>
        <p:spPr/>
        <p:txBody>
          <a:bodyPr/>
          <a:lstStyle>
            <a:lvl1pPr>
              <a:defRPr/>
            </a:lvl1pPr>
          </a:lstStyle>
          <a:p>
            <a:fld id="{04EA30A3-7410-294F-B9E5-99B1F0798AB0}" type="slidenum">
              <a:rPr lang="en-US" altLang="en-US"/>
              <a:pPr/>
              <a:t>‹#›</a:t>
            </a:fld>
            <a:endParaRPr lang="en-US" altLang="en-US"/>
          </a:p>
        </p:txBody>
      </p:sp>
    </p:spTree>
    <p:extLst>
      <p:ext uri="{BB962C8B-B14F-4D97-AF65-F5344CB8AC3E}">
        <p14:creationId xmlns:p14="http://schemas.microsoft.com/office/powerpoint/2010/main" val="176346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333A8DA5-B3F6-1A03-6192-86544AE8870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17">
            <a:extLst>
              <a:ext uri="{FF2B5EF4-FFF2-40B4-BE49-F238E27FC236}">
                <a16:creationId xmlns:a16="http://schemas.microsoft.com/office/drawing/2014/main" id="{4E0DF84D-40BF-3FE8-6BB5-B083DC04B89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4">
            <a:extLst>
              <a:ext uri="{FF2B5EF4-FFF2-40B4-BE49-F238E27FC236}">
                <a16:creationId xmlns:a16="http://schemas.microsoft.com/office/drawing/2014/main" id="{08ECB958-51BC-2979-FE31-FB7265F874AB}"/>
              </a:ext>
            </a:extLst>
          </p:cNvPr>
          <p:cNvSpPr>
            <a:spLocks noGrp="1"/>
          </p:cNvSpPr>
          <p:nvPr>
            <p:ph type="sldNum" sz="quarter" idx="12"/>
          </p:nvPr>
        </p:nvSpPr>
        <p:spPr/>
        <p:txBody>
          <a:bodyPr/>
          <a:lstStyle>
            <a:lvl1pPr>
              <a:defRPr/>
            </a:lvl1pPr>
          </a:lstStyle>
          <a:p>
            <a:fld id="{8D461EF0-AA51-9F4B-9C63-EDB751841D70}" type="slidenum">
              <a:rPr lang="en-US" altLang="en-US"/>
              <a:pPr/>
              <a:t>‹#›</a:t>
            </a:fld>
            <a:endParaRPr lang="en-US" altLang="en-US"/>
          </a:p>
        </p:txBody>
      </p:sp>
    </p:spTree>
    <p:extLst>
      <p:ext uri="{BB962C8B-B14F-4D97-AF65-F5344CB8AC3E}">
        <p14:creationId xmlns:p14="http://schemas.microsoft.com/office/powerpoint/2010/main" val="144719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74FB8A6-B8EF-B3EE-9255-6E7219A68BCC}"/>
              </a:ext>
            </a:extLst>
          </p:cNvPr>
          <p:cNvSpPr>
            <a:spLocks noChangeArrowheads="1"/>
          </p:cNvSpPr>
          <p:nvPr/>
        </p:nvSpPr>
        <p:spPr bwMode="auto">
          <a:xfrm>
            <a:off x="304800" y="328613"/>
            <a:ext cx="8532813" cy="6197600"/>
          </a:xfrm>
          <a:prstGeom prst="roundRect">
            <a:avLst>
              <a:gd name="adj" fmla="val 2079"/>
            </a:avLst>
          </a:prstGeom>
          <a:gradFill rotWithShape="1">
            <a:gsLst>
              <a:gs pos="0">
                <a:srgbClr val="FFFFFF"/>
              </a:gs>
              <a:gs pos="98000">
                <a:srgbClr val="FFFFFF"/>
              </a:gs>
              <a:gs pos="99055">
                <a:srgbClr val="F7F7F7"/>
              </a:gs>
              <a:gs pos="100000">
                <a:srgbClr val="DADADA"/>
              </a:gs>
            </a:gsLst>
            <a:lin ang="5400000" scaled="1"/>
          </a:gradFill>
          <a:ln w="2000" cap="rnd">
            <a:solidFill>
              <a:srgbClr val="A4A3A3"/>
            </a:solidFill>
            <a:round/>
            <a:headEnd/>
            <a:tailEnd/>
          </a:ln>
          <a:effectLst>
            <a:outerShdw blurRad="63500" dist="50800" dir="5400000" algn="tl" rotWithShape="0">
              <a:srgbClr val="000000">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5" name="Rounded Rectangle 4">
            <a:extLst>
              <a:ext uri="{FF2B5EF4-FFF2-40B4-BE49-F238E27FC236}">
                <a16:creationId xmlns:a16="http://schemas.microsoft.com/office/drawing/2014/main" id="{D0441A76-66A0-A559-E200-598D74E56D9E}"/>
              </a:ext>
            </a:extLst>
          </p:cNvPr>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96F61940-A231-1BFE-72A4-99E6561A4D37}"/>
              </a:ext>
            </a:extLst>
          </p:cNvPr>
          <p:cNvSpPr>
            <a:spLocks noGrp="1"/>
          </p:cNvSpPr>
          <p:nvPr>
            <p:ph type="dt" sz="half" idx="10"/>
          </p:nvPr>
        </p:nvSpPr>
        <p:spPr/>
        <p:txBody>
          <a:bodyPr/>
          <a:lstStyle>
            <a:lvl1pPr>
              <a:defRPr/>
            </a:lvl1pPr>
            <a:extLst/>
          </a:lstStyle>
          <a:p>
            <a:pPr>
              <a:defRPr/>
            </a:pPr>
            <a:endParaRPr lang="en-US" altLang="en-US"/>
          </a:p>
        </p:txBody>
      </p:sp>
      <p:sp>
        <p:nvSpPr>
          <p:cNvPr id="7" name="Footer Placeholder 4">
            <a:extLst>
              <a:ext uri="{FF2B5EF4-FFF2-40B4-BE49-F238E27FC236}">
                <a16:creationId xmlns:a16="http://schemas.microsoft.com/office/drawing/2014/main" id="{95DBED37-9A89-50B1-5ED7-1F55B8815495}"/>
              </a:ext>
            </a:extLst>
          </p:cNvPr>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a:extLst>
              <a:ext uri="{FF2B5EF4-FFF2-40B4-BE49-F238E27FC236}">
                <a16:creationId xmlns:a16="http://schemas.microsoft.com/office/drawing/2014/main" id="{CC36875C-6DF7-81D4-BD65-E027B9540D7B}"/>
              </a:ext>
            </a:extLst>
          </p:cNvPr>
          <p:cNvSpPr>
            <a:spLocks noGrp="1"/>
          </p:cNvSpPr>
          <p:nvPr>
            <p:ph type="sldNum" sz="quarter" idx="12"/>
          </p:nvPr>
        </p:nvSpPr>
        <p:spPr/>
        <p:txBody>
          <a:bodyPr/>
          <a:lstStyle>
            <a:lvl1pPr>
              <a:defRPr/>
            </a:lvl1pPr>
          </a:lstStyle>
          <a:p>
            <a:fld id="{9E2C6C1F-37D7-824B-9094-E6EC1CAFD55B}" type="slidenum">
              <a:rPr lang="en-US" altLang="en-US"/>
              <a:pPr/>
              <a:t>‹#›</a:t>
            </a:fld>
            <a:endParaRPr lang="en-US" altLang="en-US"/>
          </a:p>
        </p:txBody>
      </p:sp>
    </p:spTree>
    <p:extLst>
      <p:ext uri="{BB962C8B-B14F-4D97-AF65-F5344CB8AC3E}">
        <p14:creationId xmlns:p14="http://schemas.microsoft.com/office/powerpoint/2010/main" val="3097644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a:extLst>
              <a:ext uri="{FF2B5EF4-FFF2-40B4-BE49-F238E27FC236}">
                <a16:creationId xmlns:a16="http://schemas.microsoft.com/office/drawing/2014/main" id="{C2EA8681-6018-3414-4E58-2E28DFD4379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17">
            <a:extLst>
              <a:ext uri="{FF2B5EF4-FFF2-40B4-BE49-F238E27FC236}">
                <a16:creationId xmlns:a16="http://schemas.microsoft.com/office/drawing/2014/main" id="{54BDE36C-515C-8AFC-3B98-722EA6B061F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4">
            <a:extLst>
              <a:ext uri="{FF2B5EF4-FFF2-40B4-BE49-F238E27FC236}">
                <a16:creationId xmlns:a16="http://schemas.microsoft.com/office/drawing/2014/main" id="{6EA04AFE-D89F-6280-3FFC-1135605D7D8A}"/>
              </a:ext>
            </a:extLst>
          </p:cNvPr>
          <p:cNvSpPr>
            <a:spLocks noGrp="1"/>
          </p:cNvSpPr>
          <p:nvPr>
            <p:ph type="sldNum" sz="quarter" idx="12"/>
          </p:nvPr>
        </p:nvSpPr>
        <p:spPr/>
        <p:txBody>
          <a:bodyPr/>
          <a:lstStyle>
            <a:lvl1pPr>
              <a:defRPr/>
            </a:lvl1pPr>
          </a:lstStyle>
          <a:p>
            <a:fld id="{74690EF6-A9A5-0645-80E2-80D6F4024523}" type="slidenum">
              <a:rPr lang="en-US" altLang="en-US"/>
              <a:pPr/>
              <a:t>‹#›</a:t>
            </a:fld>
            <a:endParaRPr lang="en-US" altLang="en-US"/>
          </a:p>
        </p:txBody>
      </p:sp>
    </p:spTree>
    <p:extLst>
      <p:ext uri="{BB962C8B-B14F-4D97-AF65-F5344CB8AC3E}">
        <p14:creationId xmlns:p14="http://schemas.microsoft.com/office/powerpoint/2010/main" val="159922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4">
            <a:extLst>
              <a:ext uri="{FF2B5EF4-FFF2-40B4-BE49-F238E27FC236}">
                <a16:creationId xmlns:a16="http://schemas.microsoft.com/office/drawing/2014/main" id="{06A6D7B8-2AA0-347F-B83A-0E9E6C23AE23}"/>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17">
            <a:extLst>
              <a:ext uri="{FF2B5EF4-FFF2-40B4-BE49-F238E27FC236}">
                <a16:creationId xmlns:a16="http://schemas.microsoft.com/office/drawing/2014/main" id="{C68E6B3F-F9B1-87D3-0605-C24CFB841607}"/>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4">
            <a:extLst>
              <a:ext uri="{FF2B5EF4-FFF2-40B4-BE49-F238E27FC236}">
                <a16:creationId xmlns:a16="http://schemas.microsoft.com/office/drawing/2014/main" id="{E87F1201-2955-20D7-D42B-0F3EC2E8CF07}"/>
              </a:ext>
            </a:extLst>
          </p:cNvPr>
          <p:cNvSpPr>
            <a:spLocks noGrp="1"/>
          </p:cNvSpPr>
          <p:nvPr>
            <p:ph type="sldNum" sz="quarter" idx="12"/>
          </p:nvPr>
        </p:nvSpPr>
        <p:spPr/>
        <p:txBody>
          <a:bodyPr/>
          <a:lstStyle>
            <a:lvl1pPr>
              <a:defRPr/>
            </a:lvl1pPr>
          </a:lstStyle>
          <a:p>
            <a:fld id="{7FC4FF38-276B-764D-AF81-D5726B0F24A1}" type="slidenum">
              <a:rPr lang="en-US" altLang="en-US"/>
              <a:pPr/>
              <a:t>‹#›</a:t>
            </a:fld>
            <a:endParaRPr lang="en-US" altLang="en-US"/>
          </a:p>
        </p:txBody>
      </p:sp>
    </p:spTree>
    <p:extLst>
      <p:ext uri="{BB962C8B-B14F-4D97-AF65-F5344CB8AC3E}">
        <p14:creationId xmlns:p14="http://schemas.microsoft.com/office/powerpoint/2010/main" val="141954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a:extLst>
              <a:ext uri="{FF2B5EF4-FFF2-40B4-BE49-F238E27FC236}">
                <a16:creationId xmlns:a16="http://schemas.microsoft.com/office/drawing/2014/main" id="{E3AAA8AF-4D6C-7450-E701-B59E2874296A}"/>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17">
            <a:extLst>
              <a:ext uri="{FF2B5EF4-FFF2-40B4-BE49-F238E27FC236}">
                <a16:creationId xmlns:a16="http://schemas.microsoft.com/office/drawing/2014/main" id="{03667E04-0021-02DD-105B-5BE0ED7F79C6}"/>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D8C989AE-91D7-12AA-FA13-4075FFE7E446}"/>
              </a:ext>
            </a:extLst>
          </p:cNvPr>
          <p:cNvSpPr>
            <a:spLocks noGrp="1"/>
          </p:cNvSpPr>
          <p:nvPr>
            <p:ph type="sldNum" sz="quarter" idx="12"/>
          </p:nvPr>
        </p:nvSpPr>
        <p:spPr/>
        <p:txBody>
          <a:bodyPr/>
          <a:lstStyle>
            <a:lvl1pPr>
              <a:defRPr/>
            </a:lvl1pPr>
          </a:lstStyle>
          <a:p>
            <a:fld id="{98B2A329-634B-BA4E-98B3-44D904ABDD55}" type="slidenum">
              <a:rPr lang="en-US" altLang="en-US"/>
              <a:pPr/>
              <a:t>‹#›</a:t>
            </a:fld>
            <a:endParaRPr lang="en-US" altLang="en-US"/>
          </a:p>
        </p:txBody>
      </p:sp>
    </p:spTree>
    <p:extLst>
      <p:ext uri="{BB962C8B-B14F-4D97-AF65-F5344CB8AC3E}">
        <p14:creationId xmlns:p14="http://schemas.microsoft.com/office/powerpoint/2010/main" val="263449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A36EF4AF-9C18-0D6C-D782-1A694AD0F0F2}"/>
              </a:ext>
            </a:extLst>
          </p:cNvPr>
          <p:cNvSpPr>
            <a:spLocks noChangeArrowheads="1"/>
          </p:cNvSpPr>
          <p:nvPr/>
        </p:nvSpPr>
        <p:spPr bwMode="auto">
          <a:xfrm>
            <a:off x="304800" y="328613"/>
            <a:ext cx="8532813" cy="6197600"/>
          </a:xfrm>
          <a:prstGeom prst="roundRect">
            <a:avLst>
              <a:gd name="adj" fmla="val 2079"/>
            </a:avLst>
          </a:prstGeom>
          <a:gradFill rotWithShape="1">
            <a:gsLst>
              <a:gs pos="0">
                <a:srgbClr val="FFFFFF"/>
              </a:gs>
              <a:gs pos="98000">
                <a:srgbClr val="FFFFFF"/>
              </a:gs>
              <a:gs pos="99055">
                <a:srgbClr val="F7F7F7"/>
              </a:gs>
              <a:gs pos="100000">
                <a:srgbClr val="DADADA"/>
              </a:gs>
            </a:gsLst>
            <a:lin ang="5400000" scaled="1"/>
          </a:gradFill>
          <a:ln w="2000" cap="rnd">
            <a:solidFill>
              <a:srgbClr val="A4A3A3"/>
            </a:solidFill>
            <a:round/>
            <a:headEnd/>
            <a:tailEnd/>
          </a:ln>
          <a:effectLst>
            <a:outerShdw blurRad="63500" dist="50800" dir="5400000" algn="tl" rotWithShape="0">
              <a:srgbClr val="000000">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3" name="Date Placeholder 1">
            <a:extLst>
              <a:ext uri="{FF2B5EF4-FFF2-40B4-BE49-F238E27FC236}">
                <a16:creationId xmlns:a16="http://schemas.microsoft.com/office/drawing/2014/main" id="{474A278E-1B14-24C4-8955-2368633DB8F6}"/>
              </a:ext>
            </a:extLst>
          </p:cNvPr>
          <p:cNvSpPr>
            <a:spLocks noGrp="1"/>
          </p:cNvSpPr>
          <p:nvPr>
            <p:ph type="dt" sz="half" idx="10"/>
          </p:nvPr>
        </p:nvSpPr>
        <p:spPr/>
        <p:txBody>
          <a:bodyPr/>
          <a:lstStyle>
            <a:lvl1pPr>
              <a:defRPr/>
            </a:lvl1pPr>
            <a:extLst/>
          </a:lstStyle>
          <a:p>
            <a:pPr>
              <a:defRPr/>
            </a:pPr>
            <a:endParaRPr lang="en-US" altLang="en-US"/>
          </a:p>
        </p:txBody>
      </p:sp>
      <p:sp>
        <p:nvSpPr>
          <p:cNvPr id="4" name="Footer Placeholder 2">
            <a:extLst>
              <a:ext uri="{FF2B5EF4-FFF2-40B4-BE49-F238E27FC236}">
                <a16:creationId xmlns:a16="http://schemas.microsoft.com/office/drawing/2014/main" id="{80C76BDD-0248-ECDB-0972-0098849F3ACB}"/>
              </a:ext>
            </a:extLst>
          </p:cNvPr>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3">
            <a:extLst>
              <a:ext uri="{FF2B5EF4-FFF2-40B4-BE49-F238E27FC236}">
                <a16:creationId xmlns:a16="http://schemas.microsoft.com/office/drawing/2014/main" id="{C8990E33-664F-54D2-0986-CBE292E49136}"/>
              </a:ext>
            </a:extLst>
          </p:cNvPr>
          <p:cNvSpPr>
            <a:spLocks noGrp="1"/>
          </p:cNvSpPr>
          <p:nvPr>
            <p:ph type="sldNum" sz="quarter" idx="12"/>
          </p:nvPr>
        </p:nvSpPr>
        <p:spPr/>
        <p:txBody>
          <a:bodyPr/>
          <a:lstStyle>
            <a:lvl1pPr>
              <a:defRPr/>
            </a:lvl1pPr>
          </a:lstStyle>
          <a:p>
            <a:fld id="{5610C6DE-5D4B-CA43-BB15-A4972CFAE628}" type="slidenum">
              <a:rPr lang="en-US" altLang="en-US"/>
              <a:pPr/>
              <a:t>‹#›</a:t>
            </a:fld>
            <a:endParaRPr lang="en-US" altLang="en-US"/>
          </a:p>
        </p:txBody>
      </p:sp>
    </p:spTree>
    <p:extLst>
      <p:ext uri="{BB962C8B-B14F-4D97-AF65-F5344CB8AC3E}">
        <p14:creationId xmlns:p14="http://schemas.microsoft.com/office/powerpoint/2010/main" val="185268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a:extLst>
              <a:ext uri="{FF2B5EF4-FFF2-40B4-BE49-F238E27FC236}">
                <a16:creationId xmlns:a16="http://schemas.microsoft.com/office/drawing/2014/main" id="{FB7C1313-C76E-FAD3-36B6-F5559A1C2121}"/>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17">
            <a:extLst>
              <a:ext uri="{FF2B5EF4-FFF2-40B4-BE49-F238E27FC236}">
                <a16:creationId xmlns:a16="http://schemas.microsoft.com/office/drawing/2014/main" id="{AC5A892A-ECA7-FAAA-BFA0-8D1D64867BB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4">
            <a:extLst>
              <a:ext uri="{FF2B5EF4-FFF2-40B4-BE49-F238E27FC236}">
                <a16:creationId xmlns:a16="http://schemas.microsoft.com/office/drawing/2014/main" id="{37CDB8D7-68A6-F0AD-B5AB-89FAD35911C9}"/>
              </a:ext>
            </a:extLst>
          </p:cNvPr>
          <p:cNvSpPr>
            <a:spLocks noGrp="1"/>
          </p:cNvSpPr>
          <p:nvPr>
            <p:ph type="sldNum" sz="quarter" idx="12"/>
          </p:nvPr>
        </p:nvSpPr>
        <p:spPr/>
        <p:txBody>
          <a:bodyPr/>
          <a:lstStyle>
            <a:lvl1pPr>
              <a:defRPr/>
            </a:lvl1pPr>
          </a:lstStyle>
          <a:p>
            <a:fld id="{77B045E6-B79B-3F48-9108-5886D4734093}" type="slidenum">
              <a:rPr lang="en-US" altLang="en-US"/>
              <a:pPr/>
              <a:t>‹#›</a:t>
            </a:fld>
            <a:endParaRPr lang="en-US" altLang="en-US"/>
          </a:p>
        </p:txBody>
      </p:sp>
    </p:spTree>
    <p:extLst>
      <p:ext uri="{BB962C8B-B14F-4D97-AF65-F5344CB8AC3E}">
        <p14:creationId xmlns:p14="http://schemas.microsoft.com/office/powerpoint/2010/main" val="222412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23F8A94F-F8EA-74D1-F296-FFF5354C76A2}"/>
              </a:ext>
            </a:extLst>
          </p:cNvPr>
          <p:cNvSpPr>
            <a:spLocks noChangeArrowheads="1"/>
          </p:cNvSpPr>
          <p:nvPr/>
        </p:nvSpPr>
        <p:spPr bwMode="auto">
          <a:xfrm>
            <a:off x="304800" y="328613"/>
            <a:ext cx="8532813" cy="6197600"/>
          </a:xfrm>
          <a:prstGeom prst="roundRect">
            <a:avLst>
              <a:gd name="adj" fmla="val 2079"/>
            </a:avLst>
          </a:prstGeom>
          <a:gradFill rotWithShape="1">
            <a:gsLst>
              <a:gs pos="0">
                <a:srgbClr val="FFFFFF"/>
              </a:gs>
              <a:gs pos="98000">
                <a:srgbClr val="FFFFFF"/>
              </a:gs>
              <a:gs pos="99055">
                <a:srgbClr val="F7F7F7"/>
              </a:gs>
              <a:gs pos="100000">
                <a:srgbClr val="DADADA"/>
              </a:gs>
            </a:gsLst>
            <a:lin ang="5400000" scaled="1"/>
          </a:gradFill>
          <a:ln w="2000" cap="rnd">
            <a:solidFill>
              <a:srgbClr val="A4A3A3"/>
            </a:solidFill>
            <a:round/>
            <a:headEnd/>
            <a:tailEnd/>
          </a:ln>
          <a:effectLst>
            <a:outerShdw blurRad="63500" dist="50800" dir="5400000" algn="tl" rotWithShape="0">
              <a:srgbClr val="000000">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6" name="Round Single Corner Rectangle 5">
            <a:extLst>
              <a:ext uri="{FF2B5EF4-FFF2-40B4-BE49-F238E27FC236}">
                <a16:creationId xmlns:a16="http://schemas.microsoft.com/office/drawing/2014/main" id="{8D3F2CAB-4F65-0E0D-0674-4A972F6369FF}"/>
              </a:ext>
            </a:extLst>
          </p:cNvPr>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a:t>Click icon to add picture</a:t>
            </a:r>
          </a:p>
        </p:txBody>
      </p:sp>
      <p:sp>
        <p:nvSpPr>
          <p:cNvPr id="7" name="Date Placeholder 4">
            <a:extLst>
              <a:ext uri="{FF2B5EF4-FFF2-40B4-BE49-F238E27FC236}">
                <a16:creationId xmlns:a16="http://schemas.microsoft.com/office/drawing/2014/main" id="{1820A85F-847C-C8BA-75C2-599D25627500}"/>
              </a:ext>
            </a:extLst>
          </p:cNvPr>
          <p:cNvSpPr>
            <a:spLocks noGrp="1"/>
          </p:cNvSpPr>
          <p:nvPr>
            <p:ph type="dt" sz="half" idx="10"/>
          </p:nvPr>
        </p:nvSpPr>
        <p:spPr/>
        <p:txBody>
          <a:bodyPr/>
          <a:lstStyle>
            <a:lvl1pPr>
              <a:defRPr/>
            </a:lvl1pPr>
            <a:extLst/>
          </a:lstStyle>
          <a:p>
            <a:pPr>
              <a:defRPr/>
            </a:pPr>
            <a:endParaRPr lang="en-US" altLang="en-US"/>
          </a:p>
        </p:txBody>
      </p:sp>
      <p:sp>
        <p:nvSpPr>
          <p:cNvPr id="8" name="Footer Placeholder 5">
            <a:extLst>
              <a:ext uri="{FF2B5EF4-FFF2-40B4-BE49-F238E27FC236}">
                <a16:creationId xmlns:a16="http://schemas.microsoft.com/office/drawing/2014/main" id="{2AE0C78C-5FE4-044C-2CD5-58EE803E4AA4}"/>
              </a:ext>
            </a:extLst>
          </p:cNvPr>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6">
            <a:extLst>
              <a:ext uri="{FF2B5EF4-FFF2-40B4-BE49-F238E27FC236}">
                <a16:creationId xmlns:a16="http://schemas.microsoft.com/office/drawing/2014/main" id="{ABE2B233-3373-D05B-8688-A9046C775C83}"/>
              </a:ext>
            </a:extLst>
          </p:cNvPr>
          <p:cNvSpPr>
            <a:spLocks noGrp="1"/>
          </p:cNvSpPr>
          <p:nvPr>
            <p:ph type="sldNum" sz="quarter" idx="12"/>
          </p:nvPr>
        </p:nvSpPr>
        <p:spPr/>
        <p:txBody>
          <a:bodyPr/>
          <a:lstStyle>
            <a:lvl1pPr>
              <a:defRPr/>
            </a:lvl1pPr>
          </a:lstStyle>
          <a:p>
            <a:fld id="{35569C90-AC33-C04D-8DD3-9A862271C341}" type="slidenum">
              <a:rPr lang="en-US" altLang="en-US"/>
              <a:pPr/>
              <a:t>‹#›</a:t>
            </a:fld>
            <a:endParaRPr lang="en-US" altLang="en-US"/>
          </a:p>
        </p:txBody>
      </p:sp>
    </p:spTree>
    <p:extLst>
      <p:ext uri="{BB962C8B-B14F-4D97-AF65-F5344CB8AC3E}">
        <p14:creationId xmlns:p14="http://schemas.microsoft.com/office/powerpoint/2010/main" val="167149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ADC4E633-F944-6342-8431-0C215160F2BA}"/>
              </a:ext>
            </a:extLst>
          </p:cNvPr>
          <p:cNvSpPr>
            <a:spLocks noChangeArrowheads="1"/>
          </p:cNvSpPr>
          <p:nvPr/>
        </p:nvSpPr>
        <p:spPr bwMode="auto">
          <a:xfrm>
            <a:off x="304800" y="328613"/>
            <a:ext cx="8532813" cy="6197600"/>
          </a:xfrm>
          <a:prstGeom prst="roundRect">
            <a:avLst>
              <a:gd name="adj" fmla="val 2079"/>
            </a:avLst>
          </a:prstGeom>
          <a:gradFill rotWithShape="1">
            <a:gsLst>
              <a:gs pos="0">
                <a:srgbClr val="FFFFFF"/>
              </a:gs>
              <a:gs pos="98000">
                <a:srgbClr val="FFFFFF"/>
              </a:gs>
              <a:gs pos="99055">
                <a:srgbClr val="F7F7F7"/>
              </a:gs>
              <a:gs pos="100000">
                <a:srgbClr val="DADADA"/>
              </a:gs>
            </a:gsLst>
            <a:lin ang="5400000" scaled="1"/>
          </a:gradFill>
          <a:ln w="2000" cap="rnd">
            <a:solidFill>
              <a:srgbClr val="A4A3A3"/>
            </a:solidFill>
            <a:round/>
            <a:headEnd/>
            <a:tailEnd/>
          </a:ln>
          <a:effectLst>
            <a:outerShdw blurRad="63500" dist="50800" dir="5400000" algn="tl" rotWithShape="0">
              <a:srgbClr val="000000">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9" name="Rounded Rectangle 8">
            <a:extLst>
              <a:ext uri="{FF2B5EF4-FFF2-40B4-BE49-F238E27FC236}">
                <a16:creationId xmlns:a16="http://schemas.microsoft.com/office/drawing/2014/main" id="{C0EA297A-5064-3347-9CEB-197EE8766372}"/>
              </a:ext>
            </a:extLst>
          </p:cNvPr>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Title Placeholder 12">
            <a:extLst>
              <a:ext uri="{FF2B5EF4-FFF2-40B4-BE49-F238E27FC236}">
                <a16:creationId xmlns:a16="http://schemas.microsoft.com/office/drawing/2014/main" id="{B86D83C9-284A-644E-82E4-D0430EECA2F5}"/>
              </a:ext>
            </a:extLst>
          </p:cNvPr>
          <p:cNvSpPr>
            <a:spLocks noGrp="1"/>
          </p:cNvSpPr>
          <p:nvPr>
            <p:ph type="title"/>
          </p:nvPr>
        </p:nvSpPr>
        <p:spPr>
          <a:xfrm>
            <a:off x="503238" y="4986338"/>
            <a:ext cx="8183562" cy="1050925"/>
          </a:xfrm>
          <a:prstGeom prst="rect">
            <a:avLst/>
          </a:prstGeom>
        </p:spPr>
        <p:txBody>
          <a:bodyPr vert="horz" anchor="b">
            <a:normAutofit/>
          </a:bodyPr>
          <a:lstStyle/>
          <a:p>
            <a:r>
              <a:rPr lang="en-US"/>
              <a:t>Click to edit Master title style</a:t>
            </a:r>
          </a:p>
        </p:txBody>
      </p:sp>
      <p:sp>
        <p:nvSpPr>
          <p:cNvPr id="1031" name="Text Placeholder 3">
            <a:extLst>
              <a:ext uri="{FF2B5EF4-FFF2-40B4-BE49-F238E27FC236}">
                <a16:creationId xmlns:a16="http://schemas.microsoft.com/office/drawing/2014/main" id="{05183050-0CEE-7605-9C67-A6790B2F2A03}"/>
              </a:ext>
            </a:extLst>
          </p:cNvPr>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 name="Date Placeholder 24">
            <a:extLst>
              <a:ext uri="{FF2B5EF4-FFF2-40B4-BE49-F238E27FC236}">
                <a16:creationId xmlns:a16="http://schemas.microsoft.com/office/drawing/2014/main" id="{505451A9-5A5A-4E47-B364-6129C0B7BF6A}"/>
              </a:ext>
            </a:extLst>
          </p:cNvPr>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Arial" charset="0"/>
                <a:ea typeface="+mn-ea"/>
              </a:defRPr>
            </a:lvl1pPr>
            <a:extLst/>
          </a:lstStyle>
          <a:p>
            <a:pPr>
              <a:defRPr/>
            </a:pPr>
            <a:endParaRPr lang="en-US" altLang="en-US"/>
          </a:p>
        </p:txBody>
      </p:sp>
      <p:sp>
        <p:nvSpPr>
          <p:cNvPr id="18" name="Footer Placeholder 17">
            <a:extLst>
              <a:ext uri="{FF2B5EF4-FFF2-40B4-BE49-F238E27FC236}">
                <a16:creationId xmlns:a16="http://schemas.microsoft.com/office/drawing/2014/main" id="{B92D1824-EBF7-334E-80B2-D40F497F4833}"/>
              </a:ext>
            </a:extLst>
          </p:cNvPr>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Arial" charset="0"/>
                <a:ea typeface="+mn-ea"/>
              </a:defRPr>
            </a:lvl1pPr>
            <a:extLst/>
          </a:lstStyle>
          <a:p>
            <a:pPr>
              <a:defRPr/>
            </a:pPr>
            <a:endParaRPr lang="en-US" altLang="en-US"/>
          </a:p>
        </p:txBody>
      </p:sp>
      <p:sp>
        <p:nvSpPr>
          <p:cNvPr id="5" name="Slide Number Placeholder 4">
            <a:extLst>
              <a:ext uri="{FF2B5EF4-FFF2-40B4-BE49-F238E27FC236}">
                <a16:creationId xmlns:a16="http://schemas.microsoft.com/office/drawing/2014/main" id="{22A62EB3-0A3A-AE4A-B468-CE05E0A8D28B}"/>
              </a:ext>
            </a:extLst>
          </p:cNvPr>
          <p:cNvSpPr>
            <a:spLocks noGrp="1"/>
          </p:cNvSpPr>
          <p:nvPr>
            <p:ph type="sldNum" sz="quarter" idx="4"/>
          </p:nvPr>
        </p:nvSpPr>
        <p:spPr>
          <a:xfrm>
            <a:off x="8348663" y="6111875"/>
            <a:ext cx="457200"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rgbClr val="A7A399"/>
                </a:solidFill>
              </a:defRPr>
            </a:lvl1pPr>
          </a:lstStyle>
          <a:p>
            <a:fld id="{D25126C7-35F2-6647-B52B-E9B96155907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62" r:id="rId1"/>
    <p:sldLayoutId id="2147483855" r:id="rId2"/>
    <p:sldLayoutId id="2147483863" r:id="rId3"/>
    <p:sldLayoutId id="2147483856" r:id="rId4"/>
    <p:sldLayoutId id="2147483857" r:id="rId5"/>
    <p:sldLayoutId id="2147483858" r:id="rId6"/>
    <p:sldLayoutId id="2147483864" r:id="rId7"/>
    <p:sldLayoutId id="2147483859" r:id="rId8"/>
    <p:sldLayoutId id="2147483865" r:id="rId9"/>
    <p:sldLayoutId id="2147483860" r:id="rId10"/>
    <p:sldLayoutId id="2147483861"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ＭＳ Ｐゴシック" charset="0"/>
          <a:cs typeface="+mj-cs"/>
        </a:defRPr>
      </a:lvl1pPr>
      <a:lvl2pPr algn="l" rtl="0" eaLnBrk="0" fontAlgn="base" hangingPunct="0">
        <a:spcBef>
          <a:spcPct val="0"/>
        </a:spcBef>
        <a:spcAft>
          <a:spcPct val="0"/>
        </a:spcAft>
        <a:defRPr sz="3600" b="1">
          <a:solidFill>
            <a:srgbClr val="FF8D3E"/>
          </a:solidFill>
          <a:latin typeface="Verdana" pitchFamily="34" charset="0"/>
          <a:ea typeface="ＭＳ Ｐゴシック" charset="0"/>
        </a:defRPr>
      </a:lvl2pPr>
      <a:lvl3pPr algn="l" rtl="0" eaLnBrk="0" fontAlgn="base" hangingPunct="0">
        <a:spcBef>
          <a:spcPct val="0"/>
        </a:spcBef>
        <a:spcAft>
          <a:spcPct val="0"/>
        </a:spcAft>
        <a:defRPr sz="3600" b="1">
          <a:solidFill>
            <a:srgbClr val="FF8D3E"/>
          </a:solidFill>
          <a:latin typeface="Verdana" pitchFamily="34" charset="0"/>
          <a:ea typeface="ＭＳ Ｐゴシック" charset="0"/>
        </a:defRPr>
      </a:lvl3pPr>
      <a:lvl4pPr algn="l" rtl="0" eaLnBrk="0" fontAlgn="base" hangingPunct="0">
        <a:spcBef>
          <a:spcPct val="0"/>
        </a:spcBef>
        <a:spcAft>
          <a:spcPct val="0"/>
        </a:spcAft>
        <a:defRPr sz="3600" b="1">
          <a:solidFill>
            <a:srgbClr val="FF8D3E"/>
          </a:solidFill>
          <a:latin typeface="Verdana" pitchFamily="34" charset="0"/>
          <a:ea typeface="ＭＳ Ｐゴシック" charset="0"/>
        </a:defRPr>
      </a:lvl4pPr>
      <a:lvl5pPr algn="l" rtl="0" eaLnBrk="0" fontAlgn="base" hangingPunct="0">
        <a:spcBef>
          <a:spcPct val="0"/>
        </a:spcBef>
        <a:spcAft>
          <a:spcPct val="0"/>
        </a:spcAft>
        <a:defRPr sz="3600" b="1">
          <a:solidFill>
            <a:srgbClr val="FF8D3E"/>
          </a:solidFill>
          <a:latin typeface="Verdana" pitchFamily="34" charset="0"/>
          <a:ea typeface="ＭＳ Ｐゴシック"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2" charset="2"/>
        <a:buChar char=""/>
        <a:defRPr sz="2800" kern="1200">
          <a:solidFill>
            <a:schemeClr val="tx1"/>
          </a:solidFill>
          <a:latin typeface="+mn-lt"/>
          <a:ea typeface="ＭＳ Ｐゴシック" charset="0"/>
          <a:cs typeface="+mn-cs"/>
        </a:defRPr>
      </a:lvl1pPr>
      <a:lvl2pPr marL="547688" indent="-200025" algn="l" rtl="0" eaLnBrk="0" fontAlgn="base" hangingPunct="0">
        <a:spcBef>
          <a:spcPts val="250"/>
        </a:spcBef>
        <a:spcAft>
          <a:spcPct val="0"/>
        </a:spcAft>
        <a:buClr>
          <a:schemeClr val="accent1"/>
        </a:buClr>
        <a:buSzPct val="100000"/>
        <a:buFont typeface="Verdana" panose="020B0604030504040204" pitchFamily="34" charset="0"/>
        <a:buChar char="◦"/>
        <a:defRPr sz="2400" kern="1200">
          <a:solidFill>
            <a:schemeClr val="tx1"/>
          </a:solidFill>
          <a:latin typeface="+mn-lt"/>
          <a:ea typeface="ＭＳ Ｐゴシック" charset="0"/>
          <a:cs typeface="+mn-cs"/>
        </a:defRPr>
      </a:lvl2pPr>
      <a:lvl3pPr marL="785813" indent="-182563" algn="l" rtl="0" eaLnBrk="0" fontAlgn="base" hangingPunct="0">
        <a:spcBef>
          <a:spcPts val="250"/>
        </a:spcBef>
        <a:spcAft>
          <a:spcPct val="0"/>
        </a:spcAft>
        <a:buClr>
          <a:srgbClr val="ED3742"/>
        </a:buClr>
        <a:buSzPct val="100000"/>
        <a:buFont typeface="Wingdings 2" pitchFamily="2" charset="2"/>
        <a:buChar char=""/>
        <a:defRPr sz="2200" kern="1200">
          <a:solidFill>
            <a:schemeClr val="tx1"/>
          </a:solidFill>
          <a:latin typeface="+mn-lt"/>
          <a:ea typeface="ＭＳ Ｐゴシック" charset="0"/>
          <a:cs typeface="+mn-cs"/>
        </a:defRPr>
      </a:lvl3pPr>
      <a:lvl4pPr marL="1023938" indent="-182563" algn="l" rtl="0" eaLnBrk="0" fontAlgn="base" hangingPunct="0">
        <a:spcBef>
          <a:spcPts val="225"/>
        </a:spcBef>
        <a:spcAft>
          <a:spcPct val="0"/>
        </a:spcAft>
        <a:buClr>
          <a:srgbClr val="ED3742"/>
        </a:buClr>
        <a:buSzPct val="112000"/>
        <a:buFont typeface="Verdana" panose="020B0604030504040204" pitchFamily="34" charset="0"/>
        <a:buChar char="◦"/>
        <a:defRPr sz="1900" kern="1200">
          <a:solidFill>
            <a:schemeClr val="tx1"/>
          </a:solidFill>
          <a:latin typeface="+mn-lt"/>
          <a:ea typeface="ＭＳ Ｐゴシック" charset="0"/>
          <a:cs typeface="+mn-cs"/>
        </a:defRPr>
      </a:lvl4pPr>
      <a:lvl5pPr marL="1279525" indent="-182563" algn="l" rtl="0" eaLnBrk="0" fontAlgn="base" hangingPunct="0">
        <a:spcBef>
          <a:spcPts val="250"/>
        </a:spcBef>
        <a:spcAft>
          <a:spcPct val="0"/>
        </a:spcAft>
        <a:buClr>
          <a:srgbClr val="4A85BF"/>
        </a:buClr>
        <a:buSzPct val="100000"/>
        <a:buFont typeface="Wingdings 2" pitchFamily="2" charset="2"/>
        <a:buChar char=""/>
        <a:defRPr kern="1200">
          <a:solidFill>
            <a:schemeClr val="tx1"/>
          </a:solidFill>
          <a:latin typeface="+mn-lt"/>
          <a:ea typeface="ＭＳ Ｐゴシック" charset="0"/>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774A2B1-8677-AD4A-8739-C0D4E1D43F8B}"/>
              </a:ext>
            </a:extLst>
          </p:cNvPr>
          <p:cNvSpPr>
            <a:spLocks noGrp="1" noChangeArrowheads="1"/>
          </p:cNvSpPr>
          <p:nvPr>
            <p:ph type="ctrTitle"/>
          </p:nvPr>
        </p:nvSpPr>
        <p:spPr>
          <a:xfrm>
            <a:off x="722313" y="1820863"/>
            <a:ext cx="7772400" cy="1828800"/>
          </a:xfrm>
        </p:spPr>
        <p:txBody>
          <a:bodyPr wrap="square" tIns="45720" numCol="1" anchorCtr="0" compatLnSpc="1">
            <a:prstTxWarp prst="textNoShape">
              <a:avLst/>
            </a:prstTxWarp>
          </a:bodyPr>
          <a:lstStyle/>
          <a:p>
            <a:pPr eaLnBrk="1" hangingPunct="1">
              <a:defRPr/>
            </a:pPr>
            <a:r>
              <a:rPr lang="en-US" altLang="en-US" dirty="0">
                <a:solidFill>
                  <a:srgbClr val="FF8D3E"/>
                </a:solidFill>
                <a:effectLst>
                  <a:outerShdw blurRad="38100" dist="38100" dir="2700000" algn="tl">
                    <a:srgbClr val="000000"/>
                  </a:outerShdw>
                </a:effectLst>
                <a:ea typeface="ＭＳ Ｐゴシック" panose="020B0600070205080204" pitchFamily="34" charset="-128"/>
              </a:rPr>
              <a:t>PIA 2528</a:t>
            </a:r>
          </a:p>
        </p:txBody>
      </p:sp>
      <p:sp>
        <p:nvSpPr>
          <p:cNvPr id="14338" name="Rectangle 3">
            <a:extLst>
              <a:ext uri="{FF2B5EF4-FFF2-40B4-BE49-F238E27FC236}">
                <a16:creationId xmlns:a16="http://schemas.microsoft.com/office/drawing/2014/main" id="{31F99712-C1F7-C8D2-68EB-D80B0A0CF016}"/>
              </a:ext>
            </a:extLst>
          </p:cNvPr>
          <p:cNvSpPr>
            <a:spLocks noGrp="1"/>
          </p:cNvSpPr>
          <p:nvPr>
            <p:ph type="subTitle" idx="1"/>
          </p:nvPr>
        </p:nvSpPr>
        <p:spPr>
          <a:xfrm>
            <a:off x="838200" y="4495800"/>
            <a:ext cx="7772400" cy="914400"/>
          </a:xfrm>
        </p:spPr>
        <p:txBody>
          <a:bodyPr/>
          <a:lstStyle/>
          <a:p>
            <a:pPr marL="36513" eaLnBrk="1" hangingPunct="1">
              <a:spcBef>
                <a:spcPct val="0"/>
              </a:spcBef>
            </a:pPr>
            <a:r>
              <a:rPr lang="en-US" altLang="en-US" sz="3200" b="1" dirty="0">
                <a:solidFill>
                  <a:srgbClr val="0070C0"/>
                </a:solidFill>
                <a:ea typeface="ＭＳ Ｐゴシック" panose="020B0600070205080204" pitchFamily="34" charset="-128"/>
              </a:rPr>
              <a:t>Governance, Local Government and Civil Society</a:t>
            </a:r>
          </a:p>
          <a:p>
            <a:pPr marL="36513" eaLnBrk="1" hangingPunct="1">
              <a:spcBef>
                <a:spcPct val="0"/>
              </a:spcBef>
            </a:pPr>
            <a:endParaRPr lang="en-US" altLang="en-US" sz="3200" b="1" dirty="0">
              <a:solidFill>
                <a:srgbClr val="FF0000"/>
              </a:solidFill>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F8B64BD-A247-0A48-BF81-4A3B88FC35C9}"/>
              </a:ext>
            </a:extLst>
          </p:cNvPr>
          <p:cNvSpPr>
            <a:spLocks noGrp="1" noChangeArrowheads="1"/>
          </p:cNvSpPr>
          <p:nvPr>
            <p:ph type="title"/>
          </p:nvPr>
        </p:nvSpPr>
        <p:spPr>
          <a:xfrm>
            <a:off x="503238" y="4343400"/>
            <a:ext cx="8183562" cy="1052512"/>
          </a:xfrm>
        </p:spPr>
        <p:txBody>
          <a:bodyPr wrap="square" lIns="91440" tIns="45720" rIns="91440" bIns="45720" numCol="1" anchorCtr="0" compatLnSpc="1">
            <a:prstTxWarp prst="textNoShape">
              <a:avLst/>
            </a:prstTxWarp>
          </a:bodyPr>
          <a:lstStyle/>
          <a:p>
            <a:pPr eaLnBrk="1" hangingPunct="1">
              <a:defRPr/>
            </a:pPr>
            <a:r>
              <a:rPr lang="en-US" altLang="en-US">
                <a:effectLst>
                  <a:outerShdw blurRad="38100" dist="38100" dir="2700000" algn="tl">
                    <a:srgbClr val="000000"/>
                  </a:outerShdw>
                </a:effectLst>
                <a:ea typeface="ＭＳ Ｐゴシック" panose="020B0600070205080204" pitchFamily="34" charset="-128"/>
              </a:rPr>
              <a:t>ASSIGNMENT</a:t>
            </a:r>
          </a:p>
        </p:txBody>
      </p:sp>
      <p:sp>
        <p:nvSpPr>
          <p:cNvPr id="10243" name="Rectangle 3">
            <a:extLst>
              <a:ext uri="{FF2B5EF4-FFF2-40B4-BE49-F238E27FC236}">
                <a16:creationId xmlns:a16="http://schemas.microsoft.com/office/drawing/2014/main" id="{51CEBDE0-2C93-534F-B96D-0A09F99268B5}"/>
              </a:ext>
            </a:extLst>
          </p:cNvPr>
          <p:cNvSpPr>
            <a:spLocks noGrp="1" noChangeArrowheads="1"/>
          </p:cNvSpPr>
          <p:nvPr>
            <p:ph idx="1"/>
          </p:nvPr>
        </p:nvSpPr>
        <p:spPr>
          <a:xfrm>
            <a:off x="457200" y="381000"/>
            <a:ext cx="8229600" cy="4759325"/>
          </a:xfrm>
        </p:spPr>
        <p:txBody>
          <a:bodyPr>
            <a:normAutofit/>
          </a:bodyPr>
          <a:lstStyle/>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Two-Three Page Biography- Third Person and prepare a brief study plan based on this syllabus (Essay stating concerns, issues, questions).</a:t>
            </a:r>
          </a:p>
          <a:p>
            <a:pPr marL="0" indent="0" eaLnBrk="1" fontAlgn="auto" hangingPunct="1">
              <a:spcAft>
                <a:spcPts val="0"/>
              </a:spcAft>
              <a:buFont typeface="Wingdings 2" charset="0"/>
              <a:buNone/>
              <a:defRPr/>
            </a:pPr>
            <a:endParaRPr lang="en-US" b="1" dirty="0">
              <a:ea typeface="+mn-ea"/>
            </a:endParaRPr>
          </a:p>
          <a:p>
            <a:pPr marL="265176" indent="-265176" eaLnBrk="1" fontAlgn="auto" hangingPunct="1">
              <a:spcAft>
                <a:spcPts val="0"/>
              </a:spcAft>
              <a:buFont typeface="Wingdings" pitchFamily="2" charset="2"/>
              <a:buNone/>
              <a:defRPr/>
            </a:pPr>
            <a:endParaRPr lang="en-US" b="1" dirty="0">
              <a:ea typeface="+mn-ea"/>
            </a:endParaRPr>
          </a:p>
          <a:p>
            <a:pPr marL="265176" indent="-265176" eaLnBrk="1" fontAlgn="auto" hangingPunct="1">
              <a:spcAft>
                <a:spcPts val="0"/>
              </a:spcAft>
              <a:buFont typeface="Wingdings 2"/>
              <a:buChar char=""/>
              <a:defRPr/>
            </a:pPr>
            <a:r>
              <a:rPr lang="en-US" b="1" dirty="0">
                <a:ea typeface="+mn-ea"/>
              </a:rPr>
              <a:t>Due: Next Week</a:t>
            </a:r>
            <a:endParaRPr lang="en-US" dirty="0">
              <a:ea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a:extLst>
              <a:ext uri="{FF2B5EF4-FFF2-40B4-BE49-F238E27FC236}">
                <a16:creationId xmlns:a16="http://schemas.microsoft.com/office/drawing/2014/main" id="{D17C30A0-6BB1-6C2C-403C-2B63CB3B2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066800"/>
            <a:ext cx="5334000" cy="445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E63ED274-5EBB-7140-8A10-D196107B3981}"/>
              </a:ext>
            </a:extLst>
          </p:cNvPr>
          <p:cNvSpPr>
            <a:spLocks noGrp="1"/>
          </p:cNvSpPr>
          <p:nvPr>
            <p:ph type="title"/>
          </p:nvPr>
        </p:nvSpPr>
        <p:spPr>
          <a:xfrm>
            <a:off x="5538847" y="5410198"/>
            <a:ext cx="2971800" cy="914400"/>
          </a:xfrm>
        </p:spPr>
        <p:txBody>
          <a:bodyPr/>
          <a:lstStyle/>
          <a:p>
            <a:pPr>
              <a:defRPr/>
            </a:pPr>
            <a:r>
              <a:rPr lang="en-US" dirty="0"/>
              <a:t>Third Person Bio: Next Week</a:t>
            </a:r>
          </a:p>
        </p:txBody>
      </p:sp>
      <p:sp>
        <p:nvSpPr>
          <p:cNvPr id="3" name="Text Placeholder 2">
            <a:extLst>
              <a:ext uri="{FF2B5EF4-FFF2-40B4-BE49-F238E27FC236}">
                <a16:creationId xmlns:a16="http://schemas.microsoft.com/office/drawing/2014/main" id="{03D56C47-FF43-A985-6581-2B0A96413428}"/>
              </a:ext>
            </a:extLst>
          </p:cNvPr>
          <p:cNvSpPr>
            <a:spLocks noGrp="1"/>
          </p:cNvSpPr>
          <p:nvPr>
            <p:ph type="body" idx="2"/>
          </p:nvPr>
        </p:nvSpPr>
        <p:spPr/>
        <p:txBody>
          <a:bodyPr/>
          <a:lstStyle/>
          <a:p>
            <a:endParaRPr lang="en-US" dirty="0"/>
          </a:p>
        </p:txBody>
      </p:sp>
      <p:sp>
        <p:nvSpPr>
          <p:cNvPr id="31747" name="Content Placeholder 2">
            <a:extLst>
              <a:ext uri="{FF2B5EF4-FFF2-40B4-BE49-F238E27FC236}">
                <a16:creationId xmlns:a16="http://schemas.microsoft.com/office/drawing/2014/main" id="{37BE2ED1-DDF3-CFB8-D356-2B1BAFDCA4B3}"/>
              </a:ext>
            </a:extLst>
          </p:cNvPr>
          <p:cNvSpPr>
            <a:spLocks noGrp="1"/>
          </p:cNvSpPr>
          <p:nvPr>
            <p:ph sz="half" idx="1"/>
          </p:nvPr>
        </p:nvSpPr>
        <p:spPr>
          <a:xfrm>
            <a:off x="228600" y="457200"/>
            <a:ext cx="4626159" cy="4724402"/>
          </a:xfrm>
        </p:spPr>
        <p:txBody>
          <a:bodyPr/>
          <a:lstStyle/>
          <a:p>
            <a:r>
              <a:rPr lang="en-US" altLang="en-US" dirty="0">
                <a:ea typeface="ＭＳ Ｐゴシック" panose="020B0600070205080204" pitchFamily="34" charset="-128"/>
              </a:rPr>
              <a:t>Background</a:t>
            </a:r>
          </a:p>
          <a:p>
            <a:r>
              <a:rPr lang="en-US" altLang="en-US" dirty="0">
                <a:ea typeface="ＭＳ Ｐゴシック" panose="020B0600070205080204" pitchFamily="34" charset="-128"/>
              </a:rPr>
              <a:t>Goals</a:t>
            </a:r>
          </a:p>
          <a:p>
            <a:r>
              <a:rPr lang="en-US" altLang="en-US" dirty="0">
                <a:ea typeface="ＭＳ Ｐゴシック" panose="020B0600070205080204" pitchFamily="34" charset="-128"/>
              </a:rPr>
              <a:t>Future</a:t>
            </a:r>
          </a:p>
          <a:p>
            <a:endParaRPr lang="en-US" altLang="en-US" dirty="0">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3C69798-1B73-9B4F-ACBB-755F7FDC1495}"/>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dirty="0">
                <a:effectLst>
                  <a:outerShdw blurRad="38100" dist="38100" dir="2700000" algn="tl">
                    <a:srgbClr val="000000"/>
                  </a:outerShdw>
                </a:effectLst>
                <a:ea typeface="ＭＳ Ｐゴシック" panose="020B0600070205080204" pitchFamily="34" charset="-128"/>
              </a:rPr>
              <a:t>Course Materials: Discussion</a:t>
            </a:r>
          </a:p>
        </p:txBody>
      </p:sp>
      <p:sp>
        <p:nvSpPr>
          <p:cNvPr id="12291" name="Rectangle 3">
            <a:extLst>
              <a:ext uri="{FF2B5EF4-FFF2-40B4-BE49-F238E27FC236}">
                <a16:creationId xmlns:a16="http://schemas.microsoft.com/office/drawing/2014/main" id="{098AAAF9-91FB-4C41-BA17-12F6BE7BD0F1}"/>
              </a:ext>
            </a:extLst>
          </p:cNvPr>
          <p:cNvSpPr>
            <a:spLocks noGrp="1" noChangeArrowheads="1"/>
          </p:cNvSpPr>
          <p:nvPr>
            <p:ph idx="1"/>
          </p:nvPr>
        </p:nvSpPr>
        <p:spPr>
          <a:xfrm>
            <a:off x="503238" y="530225"/>
            <a:ext cx="8183562" cy="4879975"/>
          </a:xfrm>
        </p:spPr>
        <p:txBody>
          <a:bodyPr>
            <a:normAutofit fontScale="92500" lnSpcReduction="20000"/>
          </a:bodyPr>
          <a:lstStyle/>
          <a:p>
            <a:pPr marL="265176" indent="-265176" eaLnBrk="1" fontAlgn="auto" hangingPunct="1">
              <a:lnSpc>
                <a:spcPct val="90000"/>
              </a:lnSpc>
              <a:spcAft>
                <a:spcPts val="0"/>
              </a:spcAft>
              <a:buFont typeface="Wingdings 2"/>
              <a:buChar char=""/>
              <a:defRPr/>
            </a:pPr>
            <a:r>
              <a:rPr lang="en-US" sz="2600" b="1" dirty="0">
                <a:ea typeface="+mn-ea"/>
              </a:rPr>
              <a:t>The basic source of our understanding about micro-politics will be the reading list assigned below.  It is </a:t>
            </a:r>
            <a:r>
              <a:rPr lang="en-US" sz="2600" b="1" u="sng" dirty="0">
                <a:ea typeface="+mn-ea"/>
              </a:rPr>
              <a:t>lengthy and various</a:t>
            </a:r>
            <a:r>
              <a:rPr lang="en-US" sz="2600" b="1" dirty="0">
                <a:ea typeface="+mn-ea"/>
              </a:rPr>
              <a:t>. </a:t>
            </a:r>
          </a:p>
          <a:p>
            <a:pPr marL="265176" indent="-265176" eaLnBrk="1" fontAlgn="auto" hangingPunct="1">
              <a:lnSpc>
                <a:spcPct val="90000"/>
              </a:lnSpc>
              <a:spcAft>
                <a:spcPts val="0"/>
              </a:spcAft>
              <a:buFont typeface="Wingdings 2"/>
              <a:buChar char=""/>
              <a:defRPr/>
            </a:pPr>
            <a:endParaRPr lang="en-US" sz="2600" b="1" dirty="0">
              <a:ea typeface="+mn-ea"/>
            </a:endParaRPr>
          </a:p>
          <a:p>
            <a:pPr marL="265176" indent="-265176" eaLnBrk="1" fontAlgn="auto" hangingPunct="1">
              <a:lnSpc>
                <a:spcPct val="90000"/>
              </a:lnSpc>
              <a:spcAft>
                <a:spcPts val="0"/>
              </a:spcAft>
              <a:buFont typeface="Wingdings 2"/>
              <a:buChar char=""/>
              <a:defRPr/>
            </a:pPr>
            <a:r>
              <a:rPr lang="en-US" sz="2600" b="1" dirty="0">
                <a:ea typeface="+mn-ea"/>
              </a:rPr>
              <a:t>The categories under which it is assigned are somewhat arbitrary and as we go along the re-examination of earlier readings will be essential when we get further into the course.  </a:t>
            </a:r>
          </a:p>
          <a:p>
            <a:pPr marL="265176" indent="-265176" eaLnBrk="1" fontAlgn="auto" hangingPunct="1">
              <a:lnSpc>
                <a:spcPct val="90000"/>
              </a:lnSpc>
              <a:spcAft>
                <a:spcPts val="0"/>
              </a:spcAft>
              <a:buFont typeface="Wingdings 2"/>
              <a:buChar char=""/>
              <a:defRPr/>
            </a:pPr>
            <a:endParaRPr lang="en-US" sz="2600" b="1" dirty="0">
              <a:ea typeface="+mn-ea"/>
            </a:endParaRPr>
          </a:p>
          <a:p>
            <a:pPr marL="265176" indent="-265176" eaLnBrk="1" fontAlgn="auto" hangingPunct="1">
              <a:lnSpc>
                <a:spcPct val="90000"/>
              </a:lnSpc>
              <a:spcAft>
                <a:spcPts val="0"/>
              </a:spcAft>
              <a:buFont typeface="Wingdings 2"/>
              <a:buChar char=""/>
              <a:defRPr/>
            </a:pPr>
            <a:r>
              <a:rPr lang="en-US" sz="2600" b="1" dirty="0">
                <a:ea typeface="+mn-ea"/>
              </a:rPr>
              <a:t>Because of the length of each week's reading assignment, it is essential that students keep up with the reading from week to week.  </a:t>
            </a:r>
          </a:p>
          <a:p>
            <a:pPr marL="265176" indent="-265176" eaLnBrk="1" fontAlgn="auto" hangingPunct="1">
              <a:lnSpc>
                <a:spcPct val="90000"/>
              </a:lnSpc>
              <a:spcAft>
                <a:spcPts val="0"/>
              </a:spcAft>
              <a:buFont typeface="Wingdings 2"/>
              <a:buChar char=""/>
              <a:defRPr/>
            </a:pPr>
            <a:endParaRPr lang="en-US" sz="2600" b="1" dirty="0">
              <a:ea typeface="+mn-ea"/>
            </a:endParaRPr>
          </a:p>
          <a:p>
            <a:pPr marL="265176" indent="-265176" eaLnBrk="1" fontAlgn="auto" hangingPunct="1">
              <a:lnSpc>
                <a:spcPct val="90000"/>
              </a:lnSpc>
              <a:spcAft>
                <a:spcPts val="0"/>
              </a:spcAft>
              <a:buFont typeface="Wingdings 2"/>
              <a:buChar char=""/>
              <a:defRPr/>
            </a:pPr>
            <a:r>
              <a:rPr lang="en-US" sz="2600" b="1" dirty="0">
                <a:ea typeface="+mn-ea"/>
              </a:rPr>
              <a:t>Failure to do so will result in </a:t>
            </a:r>
            <a:r>
              <a:rPr lang="en-US" sz="2600" b="1" u="sng" dirty="0">
                <a:ea typeface="+mn-ea"/>
              </a:rPr>
              <a:t>academic "overload" </a:t>
            </a:r>
            <a:r>
              <a:rPr lang="en-US" sz="2600" b="1" dirty="0">
                <a:ea typeface="+mn-ea"/>
              </a:rPr>
              <a:t>as the course draws to an end.</a:t>
            </a:r>
            <a:r>
              <a:rPr lang="en-US" sz="2600" dirty="0">
                <a:ea typeface="+mn-ea"/>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677D03D-12C0-2E43-B494-387057C068A9}"/>
              </a:ext>
            </a:extLst>
          </p:cNvPr>
          <p:cNvSpPr>
            <a:spLocks noGrp="1"/>
          </p:cNvSpPr>
          <p:nvPr>
            <p:ph type="title" idx="4294967295"/>
          </p:nvPr>
        </p:nvSpPr>
        <p:spPr>
          <a:xfrm>
            <a:off x="0" y="277813"/>
            <a:ext cx="8229600" cy="1139825"/>
          </a:xfrm>
        </p:spPr>
        <p:txBody>
          <a:bodyPr wrap="square" lIns="91440" tIns="45720" rIns="91440" bIns="45720" numCol="1" anchorCtr="0" compatLnSpc="1">
            <a:prstTxWarp prst="textNoShape">
              <a:avLst/>
            </a:prstTxWarp>
          </a:bodyPr>
          <a:lstStyle/>
          <a:p>
            <a:pPr algn="ctr" eaLnBrk="1" hangingPunct="1">
              <a:defRPr/>
            </a:pPr>
            <a:r>
              <a:rPr lang="en-US" altLang="en-US" dirty="0">
                <a:effectLst>
                  <a:outerShdw blurRad="38100" dist="38100" dir="2700000" algn="tl">
                    <a:srgbClr val="000000"/>
                  </a:outerShdw>
                </a:effectLst>
                <a:ea typeface="ＭＳ Ｐゴシック" panose="020B0600070205080204" pitchFamily="34" charset="-128"/>
              </a:rPr>
              <a:t>	The Overload Problem</a:t>
            </a:r>
          </a:p>
        </p:txBody>
      </p:sp>
      <p:pic>
        <p:nvPicPr>
          <p:cNvPr id="36866" name="Picture 4">
            <a:extLst>
              <a:ext uri="{FF2B5EF4-FFF2-40B4-BE49-F238E27FC236}">
                <a16:creationId xmlns:a16="http://schemas.microsoft.com/office/drawing/2014/main" id="{F9D27397-C94C-9CEF-19F1-7205139EC7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31938"/>
            <a:ext cx="3914775"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EFE2249-45F7-9544-9A51-481F7F6DB792}"/>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a:effectLst>
                  <a:outerShdw blurRad="38100" dist="38100" dir="2700000" algn="tl">
                    <a:srgbClr val="000000"/>
                  </a:outerShdw>
                </a:effectLst>
                <a:ea typeface="ＭＳ Ｐゴシック" panose="020B0600070205080204" pitchFamily="34" charset="-128"/>
              </a:rPr>
              <a:t>Course Requirements</a:t>
            </a:r>
          </a:p>
        </p:txBody>
      </p:sp>
      <p:sp>
        <p:nvSpPr>
          <p:cNvPr id="16387" name="Rectangle 3">
            <a:extLst>
              <a:ext uri="{FF2B5EF4-FFF2-40B4-BE49-F238E27FC236}">
                <a16:creationId xmlns:a16="http://schemas.microsoft.com/office/drawing/2014/main" id="{9BD0EFF6-86E2-4D4B-BCFA-58CBABC28D67}"/>
              </a:ext>
            </a:extLst>
          </p:cNvPr>
          <p:cNvSpPr>
            <a:spLocks noGrp="1" noChangeArrowheads="1"/>
          </p:cNvSpPr>
          <p:nvPr>
            <p:ph idx="1"/>
          </p:nvPr>
        </p:nvSpPr>
        <p:spPr>
          <a:xfrm>
            <a:off x="457200" y="990600"/>
            <a:ext cx="8229600" cy="4530725"/>
          </a:xfrm>
        </p:spPr>
        <p:txBody>
          <a:bodyPr>
            <a:normAutofit/>
          </a:bodyPr>
          <a:lstStyle/>
          <a:p>
            <a:pPr marL="265176" indent="-265176" eaLnBrk="1" fontAlgn="auto" hangingPunct="1">
              <a:lnSpc>
                <a:spcPct val="80000"/>
              </a:lnSpc>
              <a:spcAft>
                <a:spcPts val="0"/>
              </a:spcAft>
              <a:buFont typeface="Wingdings 2"/>
              <a:buChar char=""/>
              <a:defRPr/>
            </a:pPr>
            <a:r>
              <a:rPr lang="en-US" sz="4400" b="1" dirty="0">
                <a:ea typeface="+mn-ea"/>
              </a:rPr>
              <a:t>DETAILED DISCUSSION OF SYLLABUS</a:t>
            </a:r>
          </a:p>
          <a:p>
            <a:pPr marL="265176" indent="-265176" eaLnBrk="1" fontAlgn="auto" hangingPunct="1">
              <a:lnSpc>
                <a:spcPct val="80000"/>
              </a:lnSpc>
              <a:spcAft>
                <a:spcPts val="0"/>
              </a:spcAft>
              <a:buFont typeface="Wingdings 2"/>
              <a:buChar char=""/>
              <a:defRPr/>
            </a:pPr>
            <a:endParaRPr lang="en-US" sz="4400" b="1" dirty="0">
              <a:ea typeface="+mn-ea"/>
            </a:endParaRPr>
          </a:p>
          <a:p>
            <a:pPr marL="265176" indent="-265176" eaLnBrk="1" fontAlgn="auto" hangingPunct="1">
              <a:lnSpc>
                <a:spcPct val="80000"/>
              </a:lnSpc>
              <a:spcAft>
                <a:spcPts val="0"/>
              </a:spcAft>
              <a:buFont typeface="Wingdings 2"/>
              <a:buChar char=""/>
              <a:defRPr/>
            </a:pPr>
            <a:r>
              <a:rPr lang="en-US" sz="4400" b="1" dirty="0">
                <a:ea typeface="+mn-ea"/>
              </a:rPr>
              <a:t>Open Syllabus to Assignments section</a:t>
            </a:r>
            <a:endParaRPr lang="en-US" sz="4400" dirty="0">
              <a:ea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9AC8-CAD9-5248-B9E5-CA938B759D48}"/>
              </a:ext>
            </a:extLst>
          </p:cNvPr>
          <p:cNvSpPr>
            <a:spLocks noGrp="1"/>
          </p:cNvSpPr>
          <p:nvPr>
            <p:ph type="title"/>
          </p:nvPr>
        </p:nvSpPr>
        <p:spPr>
          <a:xfrm>
            <a:off x="762000" y="5334000"/>
            <a:ext cx="8183563" cy="1050925"/>
          </a:xfrm>
        </p:spPr>
        <p:txBody>
          <a:bodyPr>
            <a:normAutofit fontScale="90000"/>
          </a:bodyPr>
          <a:lstStyle/>
          <a:p>
            <a:pPr>
              <a:defRPr/>
            </a:pPr>
            <a:br>
              <a:rPr lang="en-US" altLang="en-US" dirty="0">
                <a:effectLst>
                  <a:outerShdw blurRad="38100" dist="38100" dir="2700000" algn="tl">
                    <a:srgbClr val="000000"/>
                  </a:outerShdw>
                </a:effectLst>
                <a:ea typeface="ＭＳ Ｐゴシック" panose="020B0600070205080204" pitchFamily="34" charset="-128"/>
              </a:rPr>
            </a:br>
            <a:r>
              <a:rPr lang="en-US" altLang="en-US" dirty="0">
                <a:effectLst>
                  <a:outerShdw blurRad="38100" dist="38100" dir="2700000" algn="tl">
                    <a:srgbClr val="000000"/>
                  </a:outerShdw>
                </a:effectLst>
                <a:ea typeface="ＭＳ Ｐゴシック" panose="020B0600070205080204" pitchFamily="34" charset="-128"/>
              </a:rPr>
              <a:t>Note:  Syllabus				</a:t>
            </a:r>
            <a:endParaRPr lang="en-US" dirty="0"/>
          </a:p>
        </p:txBody>
      </p:sp>
      <p:sp>
        <p:nvSpPr>
          <p:cNvPr id="46082" name="Content Placeholder 2">
            <a:extLst>
              <a:ext uri="{FF2B5EF4-FFF2-40B4-BE49-F238E27FC236}">
                <a16:creationId xmlns:a16="http://schemas.microsoft.com/office/drawing/2014/main" id="{A0804EF1-2EE6-92C1-A055-7F3CBC96D332}"/>
              </a:ext>
            </a:extLst>
          </p:cNvPr>
          <p:cNvSpPr>
            <a:spLocks noGrp="1"/>
          </p:cNvSpPr>
          <p:nvPr>
            <p:ph idx="1"/>
          </p:nvPr>
        </p:nvSpPr>
        <p:spPr>
          <a:xfrm>
            <a:off x="685800" y="304800"/>
            <a:ext cx="8183563" cy="4187825"/>
          </a:xfrm>
        </p:spPr>
        <p:txBody>
          <a:bodyPr/>
          <a:lstStyle/>
          <a:p>
            <a:pPr marL="0" indent="0">
              <a:buFont typeface="Wingdings 2" pitchFamily="2" charset="2"/>
              <a:buNone/>
            </a:pPr>
            <a:r>
              <a:rPr lang="en-US" altLang="en-US" sz="3600" b="1" dirty="0">
                <a:solidFill>
                  <a:srgbClr val="002060"/>
                </a:solidFill>
                <a:ea typeface="ＭＳ Ｐゴシック" panose="020B0600070205080204" pitchFamily="34" charset="-128"/>
              </a:rPr>
              <a:t>Detailed look at the semester.</a:t>
            </a:r>
          </a:p>
          <a:p>
            <a:pPr marL="0" indent="0">
              <a:buFont typeface="Wingdings 2" pitchFamily="2" charset="2"/>
              <a:buNone/>
            </a:pPr>
            <a:r>
              <a:rPr lang="en-US" altLang="en-US" sz="5400" b="1" dirty="0">
                <a:solidFill>
                  <a:srgbClr val="002060"/>
                </a:solidFill>
                <a:ea typeface="ＭＳ Ｐゴシック" panose="020B0600070205080204" pitchFamily="34" charset="-128"/>
              </a:rPr>
              <a:t>	</a:t>
            </a:r>
            <a:r>
              <a:rPr lang="en-US" altLang="en-US" sz="4000" b="1" dirty="0">
                <a:solidFill>
                  <a:srgbClr val="002060"/>
                </a:solidFill>
                <a:ea typeface="ＭＳ Ｐゴシック" panose="020B0600070205080204" pitchFamily="34" charset="-128"/>
              </a:rPr>
              <a:t>	1. Syllabus</a:t>
            </a:r>
          </a:p>
          <a:p>
            <a:pPr marL="0" indent="0">
              <a:buFont typeface="Wingdings 2" pitchFamily="2" charset="2"/>
              <a:buNone/>
            </a:pPr>
            <a:r>
              <a:rPr lang="en-US" altLang="en-US" sz="4000" b="1" dirty="0">
                <a:solidFill>
                  <a:srgbClr val="002060"/>
                </a:solidFill>
                <a:ea typeface="ＭＳ Ｐゴシック" panose="020B0600070205080204" pitchFamily="34" charset="-128"/>
              </a:rPr>
              <a:t>		2. Reserve 						Reading</a:t>
            </a:r>
          </a:p>
          <a:p>
            <a:pPr marL="0" indent="0">
              <a:buFont typeface="Wingdings 2" pitchFamily="2" charset="2"/>
              <a:buNone/>
            </a:pPr>
            <a:r>
              <a:rPr lang="en-US" altLang="en-US" sz="4000" b="1" dirty="0">
                <a:solidFill>
                  <a:srgbClr val="002060"/>
                </a:solidFill>
                <a:ea typeface="ＭＳ Ｐゴシック" panose="020B0600070205080204" pitchFamily="34" charset="-128"/>
              </a:rPr>
              <a:t>		3. Substitute 					Reading for class 			and </a:t>
            </a:r>
          </a:p>
          <a:p>
            <a:pPr marL="0" indent="0">
              <a:buFont typeface="Wingdings 2" pitchFamily="2" charset="2"/>
              <a:buNone/>
            </a:pPr>
            <a:r>
              <a:rPr lang="en-US" altLang="en-US" sz="4000" b="1" dirty="0">
                <a:solidFill>
                  <a:srgbClr val="002060"/>
                </a:solidFill>
                <a:ea typeface="ＭＳ Ｐゴシック" panose="020B0600070205080204" pitchFamily="34" charset="-128"/>
              </a:rPr>
              <a:t>		4. second paper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9E85-A230-3CD3-BFB7-84EFB8753A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E9E267-D02B-71FB-F274-F162ED9F90E0}"/>
              </a:ext>
            </a:extLst>
          </p:cNvPr>
          <p:cNvSpPr>
            <a:spLocks noGrp="1"/>
          </p:cNvSpPr>
          <p:nvPr>
            <p:ph idx="1"/>
          </p:nvPr>
        </p:nvSpPr>
        <p:spPr/>
        <p:txBody>
          <a:bodyPr/>
          <a:lstStyle/>
          <a:p>
            <a:r>
              <a:rPr lang="en-US" sz="3600" b="1" dirty="0">
                <a:solidFill>
                  <a:srgbClr val="FF0000"/>
                </a:solidFill>
              </a:rPr>
              <a:t>Key Dates:</a:t>
            </a:r>
          </a:p>
          <a:p>
            <a:endParaRPr lang="en-US" sz="3600" b="1" dirty="0">
              <a:solidFill>
                <a:srgbClr val="FF0000"/>
              </a:solidFill>
            </a:endParaRPr>
          </a:p>
          <a:p>
            <a:r>
              <a:rPr lang="en-US" sz="3600" b="1" dirty="0">
                <a:solidFill>
                  <a:srgbClr val="FF0000"/>
                </a:solidFill>
              </a:rPr>
              <a:t>1. January 19- One Page Bio</a:t>
            </a:r>
          </a:p>
          <a:p>
            <a:endParaRPr lang="en-US" sz="3600" b="1" dirty="0">
              <a:solidFill>
                <a:srgbClr val="FF0000"/>
              </a:solidFill>
            </a:endParaRPr>
          </a:p>
          <a:p>
            <a:r>
              <a:rPr lang="en-US" sz="3600" b="1" dirty="0">
                <a:solidFill>
                  <a:srgbClr val="FF0000"/>
                </a:solidFill>
              </a:rPr>
              <a:t>2. April 13- Oral Presentation and Presentation of Research Paper</a:t>
            </a:r>
          </a:p>
          <a:p>
            <a:endParaRPr lang="en-US" sz="3600" b="1" dirty="0">
              <a:solidFill>
                <a:srgbClr val="FF0000"/>
              </a:solidFill>
            </a:endParaRPr>
          </a:p>
          <a:p>
            <a:r>
              <a:rPr lang="en-US" sz="3600" b="1" dirty="0">
                <a:solidFill>
                  <a:srgbClr val="FF0000"/>
                </a:solidFill>
              </a:rPr>
              <a:t>3.  April 20.  Final Exam Due</a:t>
            </a:r>
          </a:p>
        </p:txBody>
      </p:sp>
    </p:spTree>
    <p:extLst>
      <p:ext uri="{BB962C8B-B14F-4D97-AF65-F5344CB8AC3E}">
        <p14:creationId xmlns:p14="http://schemas.microsoft.com/office/powerpoint/2010/main" val="3151537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010125B-A3C0-D049-AA6B-54DB926265FF}"/>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dirty="0">
                <a:effectLst>
                  <a:outerShdw blurRad="38100" dist="38100" dir="2700000" algn="tl">
                    <a:srgbClr val="000000"/>
                  </a:outerShdw>
                </a:effectLst>
                <a:ea typeface="ＭＳ Ｐゴシック" panose="020B0600070205080204" pitchFamily="34" charset="-128"/>
              </a:rPr>
              <a:t>Course Requirements</a:t>
            </a:r>
          </a:p>
        </p:txBody>
      </p:sp>
      <p:sp>
        <p:nvSpPr>
          <p:cNvPr id="37890" name="Rectangle 3">
            <a:extLst>
              <a:ext uri="{FF2B5EF4-FFF2-40B4-BE49-F238E27FC236}">
                <a16:creationId xmlns:a16="http://schemas.microsoft.com/office/drawing/2014/main" id="{BC68CFBD-23D5-EF04-88E3-70EEF330C2E6}"/>
              </a:ext>
            </a:extLst>
          </p:cNvPr>
          <p:cNvSpPr>
            <a:spLocks noGrp="1"/>
          </p:cNvSpPr>
          <p:nvPr>
            <p:ph idx="1"/>
          </p:nvPr>
        </p:nvSpPr>
        <p:spPr>
          <a:xfrm>
            <a:off x="503238" y="530225"/>
            <a:ext cx="8183562" cy="4187825"/>
          </a:xfrm>
        </p:spPr>
        <p:txBody>
          <a:bodyPr/>
          <a:lstStyle/>
          <a:p>
            <a:pPr eaLnBrk="1" hangingPunct="1"/>
            <a:endParaRPr lang="en-US" altLang="en-US">
              <a:ea typeface="ＭＳ Ｐゴシック" panose="020B0600070205080204" pitchFamily="34" charset="-128"/>
            </a:endParaRPr>
          </a:p>
          <a:p>
            <a:pPr eaLnBrk="1" hangingPunct="1"/>
            <a:r>
              <a:rPr lang="en-US" altLang="en-US" b="1">
                <a:ea typeface="ＭＳ Ｐゴシック" panose="020B0600070205080204" pitchFamily="34" charset="-128"/>
              </a:rPr>
              <a:t>Discussion</a:t>
            </a:r>
          </a:p>
          <a:p>
            <a:pPr eaLnBrk="1" hangingPunct="1"/>
            <a:endParaRPr lang="en-US" altLang="en-US" b="1">
              <a:ea typeface="ＭＳ Ｐゴシック" panose="020B0600070205080204" pitchFamily="34" charset="-128"/>
            </a:endParaRPr>
          </a:p>
          <a:p>
            <a:pPr eaLnBrk="1" hangingPunct="1"/>
            <a:r>
              <a:rPr lang="en-US" altLang="en-US" b="1">
                <a:ea typeface="ＭＳ Ｐゴシック" panose="020B0600070205080204" pitchFamily="34" charset="-128"/>
              </a:rPr>
              <a:t>Questions</a:t>
            </a:r>
          </a:p>
          <a:p>
            <a:pPr eaLnBrk="1" hangingPunct="1"/>
            <a:endParaRPr lang="en-US" altLang="en-US" b="1">
              <a:ea typeface="ＭＳ Ｐゴシック" panose="020B0600070205080204" pitchFamily="34" charset="-128"/>
            </a:endParaRPr>
          </a:p>
          <a:p>
            <a:pPr eaLnBrk="1" hangingPunct="1"/>
            <a:r>
              <a:rPr lang="en-US" altLang="en-US" b="1">
                <a:ea typeface="ＭＳ Ｐゴシック" panose="020B0600070205080204" pitchFamily="34" charset="-128"/>
              </a:rPr>
              <a:t>Clarification</a:t>
            </a:r>
          </a:p>
        </p:txBody>
      </p:sp>
      <p:pic>
        <p:nvPicPr>
          <p:cNvPr id="37891" name="Picture 4">
            <a:extLst>
              <a:ext uri="{FF2B5EF4-FFF2-40B4-BE49-F238E27FC236}">
                <a16:creationId xmlns:a16="http://schemas.microsoft.com/office/drawing/2014/main" id="{5259E88F-A642-4886-7909-A7EB841DA9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990600"/>
            <a:ext cx="485775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FD780E4-58DA-6E4D-A76F-7FEFCF55EEDF}"/>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a:effectLst>
                  <a:outerShdw blurRad="38100" dist="38100" dir="2700000" algn="tl">
                    <a:srgbClr val="000000"/>
                  </a:outerShdw>
                </a:effectLst>
                <a:ea typeface="ＭＳ Ｐゴシック" panose="020B0600070205080204" pitchFamily="34" charset="-128"/>
              </a:rPr>
              <a:t>Questions and Discussion</a:t>
            </a:r>
          </a:p>
        </p:txBody>
      </p:sp>
      <p:sp>
        <p:nvSpPr>
          <p:cNvPr id="39938" name="Rectangle 3">
            <a:extLst>
              <a:ext uri="{FF2B5EF4-FFF2-40B4-BE49-F238E27FC236}">
                <a16:creationId xmlns:a16="http://schemas.microsoft.com/office/drawing/2014/main" id="{7D71F0B4-7768-28D5-51BA-984C64960A89}"/>
              </a:ext>
            </a:extLst>
          </p:cNvPr>
          <p:cNvSpPr>
            <a:spLocks noGrp="1"/>
          </p:cNvSpPr>
          <p:nvPr>
            <p:ph idx="1"/>
          </p:nvPr>
        </p:nvSpPr>
        <p:spPr>
          <a:xfrm>
            <a:off x="381000" y="1524000"/>
            <a:ext cx="8229600" cy="4530725"/>
          </a:xfrm>
        </p:spPr>
        <p:txBody>
          <a:bodyPr/>
          <a:lstStyle/>
          <a:p>
            <a:pPr eaLnBrk="1" hangingPunct="1">
              <a:buFont typeface="Wingdings" pitchFamily="2" charset="2"/>
              <a:buNone/>
            </a:pPr>
            <a:r>
              <a:rPr lang="en-US" altLang="en-US" b="1" dirty="0">
                <a:ea typeface="ＭＳ Ｐゴシック" panose="020B0600070205080204" pitchFamily="34" charset="-128"/>
              </a:rPr>
              <a:t>Note:  Read Back</a:t>
            </a:r>
          </a:p>
          <a:p>
            <a:pPr eaLnBrk="1" hangingPunct="1">
              <a:buFont typeface="Wingdings" pitchFamily="2" charset="2"/>
              <a:buNone/>
            </a:pPr>
            <a:endParaRPr lang="en-US" altLang="en-US" b="1" dirty="0">
              <a:ea typeface="ＭＳ Ｐゴシック" panose="020B0600070205080204" pitchFamily="34" charset="-128"/>
            </a:endParaRPr>
          </a:p>
          <a:p>
            <a:pPr eaLnBrk="1" hangingPunct="1">
              <a:buFont typeface="Wingdings" pitchFamily="2" charset="2"/>
              <a:buNone/>
            </a:pPr>
            <a:r>
              <a:rPr lang="en-US" altLang="en-US" b="1" dirty="0">
                <a:ea typeface="ＭＳ Ｐゴシック" panose="020B0600070205080204" pitchFamily="34" charset="-128"/>
              </a:rPr>
              <a:t>Next Week- Read materials listed in the syllabus for today.</a:t>
            </a:r>
          </a:p>
          <a:p>
            <a:pPr eaLnBrk="1" hangingPunct="1">
              <a:buFont typeface="Wingdings" pitchFamily="2" charset="2"/>
              <a:buNone/>
            </a:pPr>
            <a:endParaRPr lang="en-US" altLang="en-US" b="1" dirty="0">
              <a:ea typeface="ＭＳ Ｐゴシック" panose="020B0600070205080204" pitchFamily="34" charset="-128"/>
            </a:endParaRPr>
          </a:p>
          <a:p>
            <a:pPr eaLnBrk="1" hangingPunct="1">
              <a:buFont typeface="Wingdings" pitchFamily="2" charset="2"/>
              <a:buNone/>
            </a:pPr>
            <a:r>
              <a:rPr lang="en-US" altLang="en-US" sz="5400" b="1" dirty="0">
                <a:solidFill>
                  <a:srgbClr val="FF0000"/>
                </a:solidFill>
                <a:ea typeface="ＭＳ Ｐゴシック" panose="020B0600070205080204" pitchFamily="34" charset="-128"/>
              </a:rPr>
              <a:t>?????</a:t>
            </a:r>
          </a:p>
          <a:p>
            <a:pPr eaLnBrk="1" hangingPunct="1">
              <a:buFont typeface="Wingdings" pitchFamily="2" charset="2"/>
              <a:buNone/>
            </a:pPr>
            <a:endParaRPr lang="en-US" altLang="en-US" dirty="0">
              <a:ea typeface="ＭＳ Ｐゴシック" panose="020B0600070205080204" pitchFamily="34" charset="-128"/>
            </a:endParaRPr>
          </a:p>
          <a:p>
            <a:pPr eaLnBrk="1" hangingPunct="1">
              <a:buFont typeface="Wingdings" pitchFamily="2" charset="2"/>
              <a:buNone/>
            </a:pPr>
            <a:endParaRPr lang="en-US" altLang="en-US" dirty="0">
              <a:ea typeface="ＭＳ Ｐゴシック" panose="020B0600070205080204" pitchFamily="34" charset="-128"/>
            </a:endParaRPr>
          </a:p>
          <a:p>
            <a:pPr eaLnBrk="1" hangingPunct="1">
              <a:buFont typeface="Wingdings" pitchFamily="2" charset="2"/>
              <a:buNone/>
            </a:pPr>
            <a:endParaRPr lang="en-US" altLang="en-US" dirty="0">
              <a:ea typeface="ＭＳ Ｐゴシック" panose="020B0600070205080204" pitchFamily="34" charset="-128"/>
            </a:endParaRPr>
          </a:p>
          <a:p>
            <a:pPr eaLnBrk="1" hangingPunct="1">
              <a:buFont typeface="Wingdings" pitchFamily="2" charset="2"/>
              <a:buNone/>
            </a:pPr>
            <a:endParaRPr lang="en-US" altLang="en-US" sz="5400" dirty="0">
              <a:solidFill>
                <a:srgbClr val="0070C0"/>
              </a:solidFill>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313F72C-B36A-B54F-9C3D-8F6D1374B882}"/>
              </a:ext>
            </a:extLst>
          </p:cNvPr>
          <p:cNvSpPr>
            <a:spLocks noGrp="1" noChangeArrowheads="1"/>
          </p:cNvSpPr>
          <p:nvPr>
            <p:ph type="title"/>
          </p:nvPr>
        </p:nvSpPr>
        <p:spPr>
          <a:xfrm>
            <a:off x="609600" y="5257800"/>
            <a:ext cx="8183563" cy="1050925"/>
          </a:xfrm>
        </p:spPr>
        <p:txBody>
          <a:bodyPr wrap="square" lIns="91440" tIns="45720" rIns="91440" bIns="45720" numCol="1" anchorCtr="0" compatLnSpc="1">
            <a:prstTxWarp prst="textNoShape">
              <a:avLst/>
            </a:prstTxWarp>
          </a:bodyPr>
          <a:lstStyle/>
          <a:p>
            <a:pPr eaLnBrk="1" hangingPunct="1">
              <a:defRPr/>
            </a:pPr>
            <a:r>
              <a:rPr lang="en-US" altLang="en-US" sz="2900" dirty="0">
                <a:effectLst>
                  <a:outerShdw blurRad="38100" dist="38100" dir="2700000" algn="tl">
                    <a:srgbClr val="000000"/>
                  </a:outerShdw>
                </a:effectLst>
                <a:ea typeface="ＭＳ Ｐゴシック" panose="020B0600070205080204" pitchFamily="34" charset="-128"/>
              </a:rPr>
              <a:t>Introduction: (Please Introduce yourself)</a:t>
            </a:r>
          </a:p>
        </p:txBody>
      </p:sp>
      <p:sp>
        <p:nvSpPr>
          <p:cNvPr id="5123" name="Rectangle 3">
            <a:extLst>
              <a:ext uri="{FF2B5EF4-FFF2-40B4-BE49-F238E27FC236}">
                <a16:creationId xmlns:a16="http://schemas.microsoft.com/office/drawing/2014/main" id="{313995C3-21C9-D34C-84A2-E7CEB243778F}"/>
              </a:ext>
            </a:extLst>
          </p:cNvPr>
          <p:cNvSpPr>
            <a:spLocks noGrp="1" noChangeArrowheads="1"/>
          </p:cNvSpPr>
          <p:nvPr>
            <p:ph idx="1"/>
          </p:nvPr>
        </p:nvSpPr>
        <p:spPr>
          <a:xfrm>
            <a:off x="503238" y="530225"/>
            <a:ext cx="8183562" cy="4187825"/>
          </a:xfrm>
        </p:spPr>
        <p:txBody>
          <a:bodyPr>
            <a:normAutofit lnSpcReduction="10000"/>
          </a:bodyPr>
          <a:lstStyle/>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Background</a:t>
            </a:r>
          </a:p>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Interests</a:t>
            </a:r>
          </a:p>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Future Goals</a:t>
            </a:r>
          </a:p>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Why is Governance </a:t>
            </a:r>
          </a:p>
          <a:p>
            <a:pPr marL="0" indent="0" eaLnBrk="1" fontAlgn="auto" hangingPunct="1">
              <a:spcAft>
                <a:spcPts val="0"/>
              </a:spcAft>
              <a:buFont typeface="Wingdings 2" pitchFamily="2" charset="2"/>
              <a:buNone/>
              <a:defRPr/>
            </a:pPr>
            <a:r>
              <a:rPr lang="en-US" b="1" dirty="0">
                <a:ea typeface="+mn-ea"/>
              </a:rPr>
              <a:t>   important to you?</a:t>
            </a:r>
          </a:p>
        </p:txBody>
      </p:sp>
      <p:pic>
        <p:nvPicPr>
          <p:cNvPr id="16387" name="Picture 2">
            <a:extLst>
              <a:ext uri="{FF2B5EF4-FFF2-40B4-BE49-F238E27FC236}">
                <a16:creationId xmlns:a16="http://schemas.microsoft.com/office/drawing/2014/main" id="{6EC004EE-20C3-9B57-4D88-CC5F9C3141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68981"/>
            <a:ext cx="3743325" cy="5041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89D1FE2-6549-2B40-A893-0C1072883C64}"/>
              </a:ext>
            </a:extLst>
          </p:cNvPr>
          <p:cNvSpPr>
            <a:spLocks noGrp="1" noChangeArrowheads="1"/>
          </p:cNvSpPr>
          <p:nvPr>
            <p:ph type="title"/>
          </p:nvPr>
        </p:nvSpPr>
        <p:spPr>
          <a:xfrm>
            <a:off x="609600" y="5257800"/>
            <a:ext cx="8183563" cy="1050925"/>
          </a:xfrm>
        </p:spPr>
        <p:txBody>
          <a:bodyPr wrap="square" lIns="91440" tIns="45720" rIns="91440" bIns="45720" numCol="1" anchorCtr="0" compatLnSpc="1">
            <a:prstTxWarp prst="textNoShape">
              <a:avLst/>
            </a:prstTxWarp>
            <a:normAutofit fontScale="90000"/>
          </a:bodyPr>
          <a:lstStyle/>
          <a:p>
            <a:pPr eaLnBrk="1" hangingPunct="1">
              <a:defRPr/>
            </a:pPr>
            <a:r>
              <a:rPr lang="en-US" altLang="en-US" sz="3100">
                <a:effectLst>
                  <a:outerShdw blurRad="38100" dist="38100" dir="2700000" algn="tl">
                    <a:srgbClr val="000000"/>
                  </a:outerShdw>
                </a:effectLst>
                <a:ea typeface="ＭＳ Ｐゴシック" panose="020B0600070205080204" pitchFamily="34" charset="-128"/>
              </a:rPr>
              <a:t>Overview-1: The Importance of Governance for Policy and Management</a:t>
            </a:r>
          </a:p>
        </p:txBody>
      </p:sp>
      <p:sp>
        <p:nvSpPr>
          <p:cNvPr id="23555" name="Rectangle 3">
            <a:extLst>
              <a:ext uri="{FF2B5EF4-FFF2-40B4-BE49-F238E27FC236}">
                <a16:creationId xmlns:a16="http://schemas.microsoft.com/office/drawing/2014/main" id="{D25909BC-F6FE-884F-81BA-6209EAB29F4F}"/>
              </a:ext>
            </a:extLst>
          </p:cNvPr>
          <p:cNvSpPr>
            <a:spLocks noGrp="1" noChangeArrowheads="1"/>
          </p:cNvSpPr>
          <p:nvPr>
            <p:ph idx="1"/>
          </p:nvPr>
        </p:nvSpPr>
        <p:spPr>
          <a:xfrm>
            <a:off x="633413" y="914400"/>
            <a:ext cx="8183562" cy="4187825"/>
          </a:xfrm>
        </p:spPr>
        <p:txBody>
          <a:bodyPr>
            <a:normAutofit lnSpcReduction="10000"/>
          </a:bodyPr>
          <a:lstStyle/>
          <a:p>
            <a:pPr marL="265176" indent="-265176" eaLnBrk="1" fontAlgn="auto" hangingPunct="1">
              <a:spcAft>
                <a:spcPts val="0"/>
              </a:spcAft>
              <a:buFont typeface="Wingdings 2"/>
              <a:buChar char=""/>
              <a:defRPr/>
            </a:pPr>
            <a:r>
              <a:rPr lang="en-US" b="1" dirty="0">
                <a:ea typeface="+mn-ea"/>
              </a:rPr>
              <a:t>Basic Theme: Governance and Economic Development</a:t>
            </a:r>
          </a:p>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Development management theorists and practitioners need to be careful that their formulas for social and economic change do not to do more harm than good.</a:t>
            </a:r>
          </a:p>
          <a:p>
            <a:pPr marL="265176" indent="-265176" eaLnBrk="1" fontAlgn="auto" hangingPunct="1">
              <a:spcAft>
                <a:spcPts val="0"/>
              </a:spcAft>
              <a:buFont typeface="Wingdings 2"/>
              <a:buChar char=""/>
              <a:defRPr/>
            </a:pPr>
            <a:endParaRPr lang="en-US" b="1" dirty="0">
              <a:ea typeface="+mn-ea"/>
            </a:endParaRPr>
          </a:p>
          <a:p>
            <a:pPr marL="265176" indent="-265176" eaLnBrk="1" fontAlgn="auto" hangingPunct="1">
              <a:spcAft>
                <a:spcPts val="0"/>
              </a:spcAft>
              <a:buFont typeface="Wingdings 2"/>
              <a:buChar char=""/>
              <a:defRPr/>
            </a:pPr>
            <a:r>
              <a:rPr lang="en-US" b="1" dirty="0">
                <a:ea typeface="+mn-ea"/>
              </a:rPr>
              <a:t>Key:  Balances </a:t>
            </a:r>
            <a:endParaRPr lang="en-US" dirty="0">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D112F6B-93DF-E04E-A484-DB2B4F252704}"/>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sz="3200">
                <a:effectLst>
                  <a:outerShdw blurRad="38100" dist="38100" dir="2700000" algn="tl">
                    <a:srgbClr val="000000"/>
                  </a:outerShdw>
                </a:effectLst>
                <a:ea typeface="ＭＳ Ｐゴシック" panose="020B0600070205080204" pitchFamily="34" charset="-128"/>
              </a:rPr>
              <a:t>Overview-2 The Need for Balance</a:t>
            </a:r>
          </a:p>
        </p:txBody>
      </p:sp>
      <p:sp>
        <p:nvSpPr>
          <p:cNvPr id="25603" name="Rectangle 3">
            <a:extLst>
              <a:ext uri="{FF2B5EF4-FFF2-40B4-BE49-F238E27FC236}">
                <a16:creationId xmlns:a16="http://schemas.microsoft.com/office/drawing/2014/main" id="{0F6DB6FB-7150-5A49-BFD1-46DB27836771}"/>
              </a:ext>
            </a:extLst>
          </p:cNvPr>
          <p:cNvSpPr>
            <a:spLocks noGrp="1" noChangeArrowheads="1"/>
          </p:cNvSpPr>
          <p:nvPr>
            <p:ph idx="1"/>
          </p:nvPr>
        </p:nvSpPr>
        <p:spPr>
          <a:xfrm>
            <a:off x="503238" y="606425"/>
            <a:ext cx="8183562" cy="4651375"/>
          </a:xfrm>
        </p:spPr>
        <p:txBody>
          <a:bodyPr>
            <a:normAutofit lnSpcReduction="10000"/>
          </a:bodyPr>
          <a:lstStyle/>
          <a:p>
            <a:pPr marL="265176" indent="-265176" eaLnBrk="1" fontAlgn="auto" hangingPunct="1">
              <a:lnSpc>
                <a:spcPct val="90000"/>
              </a:lnSpc>
              <a:spcAft>
                <a:spcPts val="0"/>
              </a:spcAft>
              <a:buFont typeface="Wingdings 2"/>
              <a:buChar char=""/>
              <a:defRPr/>
            </a:pPr>
            <a:r>
              <a:rPr lang="en-US" sz="2600" b="1" dirty="0">
                <a:ea typeface="+mn-ea"/>
              </a:rPr>
              <a:t> A balance exists between the extremes of the </a:t>
            </a:r>
            <a:r>
              <a:rPr lang="en-US" sz="2600" b="1" dirty="0">
                <a:solidFill>
                  <a:srgbClr val="FF0000"/>
                </a:solidFill>
                <a:ea typeface="+mn-ea"/>
              </a:rPr>
              <a:t>command economy </a:t>
            </a:r>
            <a:r>
              <a:rPr lang="en-US" sz="2600" b="1" dirty="0">
                <a:ea typeface="+mn-ea"/>
              </a:rPr>
              <a:t>and centralized planning on the one hand and the </a:t>
            </a:r>
            <a:r>
              <a:rPr lang="en-US" sz="2600" b="1" dirty="0">
                <a:solidFill>
                  <a:srgbClr val="FF0000"/>
                </a:solidFill>
                <a:ea typeface="+mn-ea"/>
              </a:rPr>
              <a:t>libertarian</a:t>
            </a:r>
            <a:r>
              <a:rPr lang="en-US" sz="2600" b="1" u="sng" dirty="0">
                <a:solidFill>
                  <a:srgbClr val="FF0000"/>
                </a:solidFill>
                <a:ea typeface="+mn-ea"/>
              </a:rPr>
              <a:t> </a:t>
            </a:r>
            <a:r>
              <a:rPr lang="en-US" sz="2600" b="1" dirty="0">
                <a:ea typeface="+mn-ea"/>
              </a:rPr>
              <a:t>approach advocated by radical </a:t>
            </a:r>
            <a:r>
              <a:rPr lang="en-US" sz="2600" b="1" dirty="0">
                <a:solidFill>
                  <a:srgbClr val="FF0000"/>
                </a:solidFill>
                <a:ea typeface="+mn-ea"/>
              </a:rPr>
              <a:t>public choice</a:t>
            </a:r>
            <a:r>
              <a:rPr lang="en-US" sz="2600" b="1" dirty="0">
                <a:ea typeface="+mn-ea"/>
              </a:rPr>
              <a:t> theorists on the other. </a:t>
            </a:r>
          </a:p>
          <a:p>
            <a:pPr marL="265176" indent="-265176" eaLnBrk="1" fontAlgn="auto" hangingPunct="1">
              <a:lnSpc>
                <a:spcPct val="90000"/>
              </a:lnSpc>
              <a:spcAft>
                <a:spcPts val="0"/>
              </a:spcAft>
              <a:buFont typeface="Wingdings" pitchFamily="2" charset="2"/>
              <a:buNone/>
              <a:defRPr/>
            </a:pPr>
            <a:endParaRPr lang="en-US" sz="2600" b="1" dirty="0">
              <a:ea typeface="+mn-ea"/>
            </a:endParaRPr>
          </a:p>
          <a:p>
            <a:pPr marL="265176" indent="-265176" eaLnBrk="1" fontAlgn="auto" hangingPunct="1">
              <a:lnSpc>
                <a:spcPct val="90000"/>
              </a:lnSpc>
              <a:spcAft>
                <a:spcPts val="0"/>
              </a:spcAft>
              <a:buFont typeface="Wingdings 2"/>
              <a:buChar char=""/>
              <a:defRPr/>
            </a:pPr>
            <a:r>
              <a:rPr lang="en-US" sz="2600" b="1" dirty="0">
                <a:ea typeface="+mn-ea"/>
              </a:rPr>
              <a:t>Throughout, it is not possible to divorce economic and development issues from issues of governance and civil society.  Nor can the debate and selection of policy choices be detached from the capacity of institutions to implement policy.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a:extLst>
              <a:ext uri="{FF2B5EF4-FFF2-40B4-BE49-F238E27FC236}">
                <a16:creationId xmlns:a16="http://schemas.microsoft.com/office/drawing/2014/main" id="{C332378F-7EBA-0431-D09E-D26669CB39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
            <a:ext cx="6943725" cy="505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BBA7DB1B-FE6B-0A48-A923-364731AEDB55}"/>
              </a:ext>
            </a:extLst>
          </p:cNvPr>
          <p:cNvSpPr>
            <a:spLocks noGrp="1"/>
          </p:cNvSpPr>
          <p:nvPr>
            <p:ph type="title"/>
          </p:nvPr>
        </p:nvSpPr>
        <p:spPr>
          <a:xfrm>
            <a:off x="0" y="5105400"/>
            <a:ext cx="9220200" cy="1143000"/>
          </a:xfrm>
        </p:spPr>
        <p:txBody>
          <a:bodyPr wrap="square" lIns="91440" tIns="45720" rIns="91440" bIns="45720" numCol="1" anchorCtr="0" compatLnSpc="1">
            <a:prstTxWarp prst="textNoShape">
              <a:avLst/>
            </a:prstTxWarp>
          </a:bodyPr>
          <a:lstStyle/>
          <a:p>
            <a:pPr algn="ctr" eaLnBrk="1" hangingPunct="1">
              <a:defRPr/>
            </a:pPr>
            <a:r>
              <a:rPr lang="en-US" altLang="en-US" dirty="0">
                <a:solidFill>
                  <a:srgbClr val="0000FF"/>
                </a:solidFill>
                <a:effectLst>
                  <a:outerShdw blurRad="38100" dist="38100" dir="2700000" algn="tl">
                    <a:srgbClr val="000000"/>
                  </a:outerShdw>
                </a:effectLst>
                <a:ea typeface="ＭＳ Ｐゴシック" panose="020B0600070205080204" pitchFamily="34" charset="-128"/>
              </a:rPr>
              <a:t>C</a:t>
            </a:r>
            <a:r>
              <a:rPr lang="en-US" altLang="en-US" sz="3100" dirty="0">
                <a:solidFill>
                  <a:srgbClr val="0000FF"/>
                </a:solidFill>
                <a:effectLst>
                  <a:outerShdw blurRad="38100" dist="38100" dir="2700000" algn="tl">
                    <a:srgbClr val="000000"/>
                  </a:outerShdw>
                </a:effectLst>
                <a:ea typeface="ＭＳ Ｐゴシック" panose="020B0600070205080204" pitchFamily="34" charset="-128"/>
              </a:rPr>
              <a:t>ommand vs. Libertarianism: </a:t>
            </a:r>
            <a:br>
              <a:rPr lang="en-US" altLang="en-US" sz="3100" dirty="0">
                <a:solidFill>
                  <a:srgbClr val="0000FF"/>
                </a:solidFill>
                <a:effectLst>
                  <a:outerShdw blurRad="38100" dist="38100" dir="2700000" algn="tl">
                    <a:srgbClr val="000000"/>
                  </a:outerShdw>
                </a:effectLst>
                <a:ea typeface="ＭＳ Ｐゴシック" panose="020B0600070205080204" pitchFamily="34" charset="-128"/>
              </a:rPr>
            </a:br>
            <a:r>
              <a:rPr lang="en-US" altLang="en-US" sz="3100" dirty="0">
                <a:solidFill>
                  <a:srgbClr val="0000FF"/>
                </a:solidFill>
                <a:effectLst>
                  <a:outerShdw blurRad="38100" dist="38100" dir="2700000" algn="tl">
                    <a:srgbClr val="000000"/>
                  </a:outerShdw>
                </a:effectLst>
                <a:ea typeface="ＭＳ Ｐゴシック" panose="020B0600070205080204" pitchFamily="34" charset="-128"/>
              </a:rPr>
              <a:t>The Need for Balance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3B2D1EF-7B92-E34E-B4F2-BB62B7B3586B}"/>
              </a:ext>
            </a:extLst>
          </p:cNvPr>
          <p:cNvSpPr>
            <a:spLocks noGrp="1" noChangeArrowheads="1"/>
          </p:cNvSpPr>
          <p:nvPr>
            <p:ph type="title"/>
          </p:nvPr>
        </p:nvSpPr>
        <p:spPr>
          <a:xfrm>
            <a:off x="762000" y="381000"/>
            <a:ext cx="8183563" cy="1050925"/>
          </a:xfrm>
        </p:spPr>
        <p:txBody>
          <a:bodyPr wrap="square" lIns="91440" tIns="45720" rIns="91440" bIns="45720" numCol="1" anchorCtr="0" compatLnSpc="1">
            <a:prstTxWarp prst="textNoShape">
              <a:avLst/>
            </a:prstTxWarp>
            <a:normAutofit fontScale="90000"/>
          </a:bodyPr>
          <a:lstStyle/>
          <a:p>
            <a:pPr eaLnBrk="1" hangingPunct="1">
              <a:defRPr/>
            </a:pPr>
            <a:r>
              <a:rPr lang="en-US" altLang="en-US" sz="2900" dirty="0">
                <a:solidFill>
                  <a:srgbClr val="0070C0"/>
                </a:solidFill>
                <a:effectLst>
                  <a:outerShdw blurRad="38100" dist="38100" dir="2700000" algn="tl">
                    <a:srgbClr val="000000"/>
                  </a:outerShdw>
                </a:effectLst>
                <a:ea typeface="ＭＳ Ｐゴシック" panose="020B0600070205080204" pitchFamily="34" charset="-128"/>
              </a:rPr>
              <a:t>The Course: Governance and Society: Private Sector, Ethics and Human </a:t>
            </a:r>
            <a:r>
              <a:rPr lang="en-US" altLang="en-US" sz="2900" dirty="0" err="1">
                <a:solidFill>
                  <a:srgbClr val="0070C0"/>
                </a:solidFill>
                <a:effectLst>
                  <a:outerShdw blurRad="38100" dist="38100" dir="2700000" algn="tl">
                    <a:srgbClr val="000000"/>
                  </a:outerShdw>
                </a:effectLst>
                <a:ea typeface="ＭＳ Ｐゴシック" panose="020B0600070205080204" pitchFamily="34" charset="-128"/>
              </a:rPr>
              <a:t>Secuity</a:t>
            </a:r>
            <a:endParaRPr lang="en-US" altLang="en-US" sz="2900" dirty="0">
              <a:solidFill>
                <a:srgbClr val="0070C0"/>
              </a:solidFill>
              <a:effectLst>
                <a:outerShdw blurRad="38100" dist="38100" dir="2700000" algn="tl">
                  <a:srgbClr val="000000"/>
                </a:outerShdw>
              </a:effectLst>
              <a:ea typeface="ＭＳ Ｐゴシック" panose="020B0600070205080204" pitchFamily="34" charset="-128"/>
            </a:endParaRPr>
          </a:p>
        </p:txBody>
      </p:sp>
      <p:sp>
        <p:nvSpPr>
          <p:cNvPr id="22530" name="Rectangle 3">
            <a:extLst>
              <a:ext uri="{FF2B5EF4-FFF2-40B4-BE49-F238E27FC236}">
                <a16:creationId xmlns:a16="http://schemas.microsoft.com/office/drawing/2014/main" id="{4763FFEB-AE0F-E315-D0B1-D5C34FDA3996}"/>
              </a:ext>
            </a:extLst>
          </p:cNvPr>
          <p:cNvSpPr>
            <a:spLocks noGrp="1"/>
          </p:cNvSpPr>
          <p:nvPr>
            <p:ph idx="1"/>
          </p:nvPr>
        </p:nvSpPr>
        <p:spPr>
          <a:xfrm>
            <a:off x="533400" y="1600200"/>
            <a:ext cx="8183563" cy="4187825"/>
          </a:xfrm>
        </p:spPr>
        <p:txBody>
          <a:bodyPr/>
          <a:lstStyle/>
          <a:p>
            <a:pPr eaLnBrk="1" hangingPunct="1">
              <a:buFont typeface="Wingdings 2" pitchFamily="2" charset="2"/>
              <a:buNone/>
            </a:pPr>
            <a:r>
              <a:rPr lang="en-US" altLang="en-US" b="1">
                <a:ea typeface="ＭＳ Ｐゴシック" panose="020B0600070205080204" pitchFamily="34" charset="-128"/>
              </a:rPr>
              <a:t>	1. This course will attempt to define this balance by looking at issues of </a:t>
            </a:r>
            <a:r>
              <a:rPr lang="en-US" altLang="en-US" b="1">
                <a:solidFill>
                  <a:srgbClr val="FF0000"/>
                </a:solidFill>
                <a:ea typeface="ＭＳ Ｐゴシック" panose="020B0600070205080204" pitchFamily="34" charset="-128"/>
              </a:rPr>
              <a:t>governance, local government, and civil society</a:t>
            </a:r>
          </a:p>
          <a:p>
            <a:pPr eaLnBrk="1" hangingPunct="1">
              <a:buFont typeface="Wingdings 2" pitchFamily="2" charset="2"/>
              <a:buNone/>
            </a:pPr>
            <a:endParaRPr lang="en-US" altLang="en-US" b="1">
              <a:solidFill>
                <a:srgbClr val="FF0000"/>
              </a:solidFill>
              <a:ea typeface="ＭＳ Ｐゴシック" panose="020B0600070205080204" pitchFamily="34" charset="-128"/>
            </a:endParaRPr>
          </a:p>
          <a:p>
            <a:pPr eaLnBrk="1" hangingPunct="1">
              <a:buFont typeface="Wingdings 2" pitchFamily="2" charset="2"/>
              <a:buNone/>
            </a:pPr>
            <a:r>
              <a:rPr lang="en-US" altLang="en-US" b="1">
                <a:solidFill>
                  <a:srgbClr val="FF0000"/>
                </a:solidFill>
                <a:ea typeface="ＭＳ Ｐゴシック" panose="020B0600070205080204" pitchFamily="34" charset="-128"/>
              </a:rPr>
              <a:t>	</a:t>
            </a:r>
            <a:r>
              <a:rPr lang="en-US" altLang="en-US" b="1">
                <a:ea typeface="ＭＳ Ｐゴシック" panose="020B0600070205080204" pitchFamily="34" charset="-128"/>
              </a:rPr>
              <a:t>2. In Latin America, Eastern Europe, the Middle East, South and Southeast Asia and Africa.</a:t>
            </a:r>
          </a:p>
          <a:p>
            <a:pPr eaLnBrk="1" hangingPunct="1">
              <a:buFont typeface="Wingdings 2" pitchFamily="2" charset="2"/>
              <a:buNone/>
            </a:pPr>
            <a:endParaRPr lang="en-US" altLang="en-US" b="1">
              <a:ea typeface="ＭＳ Ｐゴシック" panose="020B0600070205080204" pitchFamily="34" charset="-128"/>
            </a:endParaRPr>
          </a:p>
          <a:p>
            <a:pPr eaLnBrk="1" hangingPunct="1">
              <a:buFont typeface="Wingdings 2" pitchFamily="2" charset="2"/>
              <a:buNone/>
            </a:pPr>
            <a:r>
              <a:rPr lang="en-US" altLang="en-US" b="1">
                <a:ea typeface="ＭＳ Ｐゴシック" panose="020B0600070205080204" pitchFamily="34" charset="-128"/>
              </a:rPr>
              <a:t>	3. Compare it with North America, Western Europe and East Asia.</a:t>
            </a:r>
          </a:p>
          <a:p>
            <a:pPr eaLnBrk="1" hangingPunct="1">
              <a:buFont typeface="Wingdings" pitchFamily="2" charset="2"/>
              <a:buNone/>
            </a:pPr>
            <a:endParaRPr lang="en-US" altLang="en-US" b="1">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664F1B2-70EF-AA40-BDB6-B5A4E34B4FCA}"/>
              </a:ext>
            </a:extLst>
          </p:cNvPr>
          <p:cNvSpPr>
            <a:spLocks noGrp="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br>
              <a:rPr lang="en-US" altLang="en-US" sz="2900" dirty="0">
                <a:effectLst>
                  <a:outerShdw blurRad="38100" dist="38100" dir="2700000" algn="tl">
                    <a:srgbClr val="000000"/>
                  </a:outerShdw>
                </a:effectLst>
                <a:ea typeface="ＭＳ Ｐゴシック" panose="020B0600070205080204" pitchFamily="34" charset="-128"/>
              </a:rPr>
            </a:br>
            <a:endParaRPr lang="en-US" altLang="en-US" sz="2900" dirty="0">
              <a:effectLst>
                <a:outerShdw blurRad="38100" dist="38100" dir="2700000" algn="tl">
                  <a:srgbClr val="000000"/>
                </a:outerShdw>
              </a:effectLst>
              <a:ea typeface="ＭＳ Ｐゴシック" panose="020B0600070205080204" pitchFamily="34" charset="-128"/>
            </a:endParaRPr>
          </a:p>
        </p:txBody>
      </p:sp>
      <p:sp>
        <p:nvSpPr>
          <p:cNvPr id="25602" name="Content Placeholder 2">
            <a:extLst>
              <a:ext uri="{FF2B5EF4-FFF2-40B4-BE49-F238E27FC236}">
                <a16:creationId xmlns:a16="http://schemas.microsoft.com/office/drawing/2014/main" id="{00AFB6CD-6B11-E4F3-B0CE-921D0EBB64C2}"/>
              </a:ext>
            </a:extLst>
          </p:cNvPr>
          <p:cNvSpPr>
            <a:spLocks noGrp="1"/>
          </p:cNvSpPr>
          <p:nvPr>
            <p:ph idx="1"/>
          </p:nvPr>
        </p:nvSpPr>
        <p:spPr>
          <a:xfrm>
            <a:off x="503238" y="530225"/>
            <a:ext cx="8183562" cy="4187825"/>
          </a:xfrm>
        </p:spPr>
        <p:txBody>
          <a:bodyPr/>
          <a:lstStyle/>
          <a:p>
            <a:pPr eaLnBrk="1" hangingPunct="1"/>
            <a:endParaRPr lang="en-US" altLang="en-US">
              <a:ea typeface="ＭＳ Ｐゴシック" panose="020B0600070205080204" pitchFamily="34" charset="-128"/>
            </a:endParaRPr>
          </a:p>
          <a:p>
            <a:pPr eaLnBrk="1" hangingPunct="1"/>
            <a:endParaRPr lang="en-US" altLang="en-US" sz="4000" b="1">
              <a:ea typeface="ＭＳ Ｐゴシック" panose="020B0600070205080204" pitchFamily="34" charset="-128"/>
            </a:endParaRPr>
          </a:p>
          <a:p>
            <a:pPr eaLnBrk="1" hangingPunct="1"/>
            <a:r>
              <a:rPr lang="en-US" altLang="en-US" sz="4000" b="1">
                <a:ea typeface="ＭＳ Ｐゴシック" panose="020B0600070205080204" pitchFamily="34" charset="-128"/>
              </a:rPr>
              <a:t>OVERVIEW DISCUSSION AND QUESTIONS ABOUT CLASS</a:t>
            </a:r>
          </a:p>
          <a:p>
            <a:pPr eaLnBrk="1" hangingPunct="1"/>
            <a:endParaRPr lang="en-US" altLang="en-US" sz="4000" b="1">
              <a:ea typeface="ＭＳ Ｐゴシック" panose="020B0600070205080204" pitchFamily="34" charset="-128"/>
            </a:endParaRPr>
          </a:p>
          <a:p>
            <a:pPr eaLnBrk="1" hangingPunct="1"/>
            <a:r>
              <a:rPr lang="en-US" altLang="en-US" sz="4000" b="1">
                <a:ea typeface="ＭＳ Ｐゴシック" panose="020B0600070205080204" pitchFamily="34" charset="-128"/>
              </a:rPr>
              <a:t>PLEASE ASK QUESTIONS</a:t>
            </a:r>
          </a:p>
          <a:p>
            <a:pPr eaLnBrk="1" hangingPunct="1"/>
            <a:endParaRPr lang="en-US" altLang="en-US" sz="400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a:extLst>
              <a:ext uri="{FF2B5EF4-FFF2-40B4-BE49-F238E27FC236}">
                <a16:creationId xmlns:a16="http://schemas.microsoft.com/office/drawing/2014/main" id="{EB7E9C92-7F6A-C29B-5509-B2B27F415A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609600"/>
            <a:ext cx="476250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06C19543-CEFD-EC4B-B757-EA66578DAA7D}"/>
              </a:ext>
            </a:extLst>
          </p:cNvPr>
          <p:cNvSpPr>
            <a:spLocks noGrp="1"/>
          </p:cNvSpPr>
          <p:nvPr>
            <p:ph type="title"/>
          </p:nvPr>
        </p:nvSpPr>
        <p:spPr/>
        <p:txBody>
          <a:bodyPr>
            <a:normAutofit fontScale="90000"/>
          </a:bodyPr>
          <a:lstStyle/>
          <a:p>
            <a:pPr>
              <a:defRPr/>
            </a:pPr>
            <a:r>
              <a:rPr lang="en-US" dirty="0">
                <a:solidFill>
                  <a:srgbClr val="7030A0"/>
                </a:solidFill>
              </a:rPr>
              <a:t>We Work </a:t>
            </a:r>
            <a:br>
              <a:rPr lang="en-US" dirty="0">
                <a:solidFill>
                  <a:srgbClr val="7030A0"/>
                </a:solidFill>
              </a:rPr>
            </a:br>
            <a:r>
              <a:rPr lang="en-US" dirty="0">
                <a:solidFill>
                  <a:srgbClr val="7030A0"/>
                </a:solidFill>
              </a:rPr>
              <a:t>Together </a:t>
            </a:r>
          </a:p>
        </p:txBody>
      </p:sp>
      <p:sp>
        <p:nvSpPr>
          <p:cNvPr id="26627" name="Content Placeholder 2">
            <a:extLst>
              <a:ext uri="{FF2B5EF4-FFF2-40B4-BE49-F238E27FC236}">
                <a16:creationId xmlns:a16="http://schemas.microsoft.com/office/drawing/2014/main" id="{78DDF56D-5CA7-2971-CF20-6662B97378EC}"/>
              </a:ext>
            </a:extLst>
          </p:cNvPr>
          <p:cNvSpPr>
            <a:spLocks noGrp="1"/>
          </p:cNvSpPr>
          <p:nvPr>
            <p:ph sz="half" idx="1"/>
          </p:nvPr>
        </p:nvSpPr>
        <p:spPr>
          <a:xfrm>
            <a:off x="514350" y="530225"/>
            <a:ext cx="3932238" cy="4389438"/>
          </a:xfrm>
        </p:spPr>
        <p:txBody>
          <a:bodyPr/>
          <a:lstStyle/>
          <a:p>
            <a:pPr marL="0" indent="0">
              <a:buFont typeface="Wingdings 2" pitchFamily="2" charset="2"/>
              <a:buNone/>
            </a:pPr>
            <a:endParaRPr lang="en-US" altLang="en-US" dirty="0">
              <a:ea typeface="ＭＳ Ｐゴシック" panose="020B0600070205080204" pitchFamily="34" charset="-128"/>
            </a:endParaRPr>
          </a:p>
        </p:txBody>
      </p:sp>
      <p:sp>
        <p:nvSpPr>
          <p:cNvPr id="26628" name="Content Placeholder 3">
            <a:extLst>
              <a:ext uri="{FF2B5EF4-FFF2-40B4-BE49-F238E27FC236}">
                <a16:creationId xmlns:a16="http://schemas.microsoft.com/office/drawing/2014/main" id="{083D5CCE-12F0-992A-180C-2C0C26916B22}"/>
              </a:ext>
            </a:extLst>
          </p:cNvPr>
          <p:cNvSpPr>
            <a:spLocks noGrp="1"/>
          </p:cNvSpPr>
          <p:nvPr>
            <p:ph sz="half" idx="2"/>
          </p:nvPr>
        </p:nvSpPr>
        <p:spPr>
          <a:xfrm>
            <a:off x="4756150" y="530225"/>
            <a:ext cx="3930650" cy="4389438"/>
          </a:xfrm>
        </p:spPr>
        <p:txBody>
          <a:bodyPr/>
          <a:lstStyle/>
          <a:p>
            <a:endParaRPr lang="en-US" altLang="en-US">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AA44360-FB2E-0C42-B064-07F8AB3F6AF2}"/>
              </a:ext>
            </a:extLst>
          </p:cNvPr>
          <p:cNvSpPr>
            <a:spLocks noGrp="1" noChangeArrowheads="1"/>
          </p:cNvSpPr>
          <p:nvPr>
            <p:ph type="title"/>
          </p:nvPr>
        </p:nvSpPr>
        <p:spPr>
          <a:xfrm>
            <a:off x="503238" y="4983163"/>
            <a:ext cx="8183562" cy="1052512"/>
          </a:xfrm>
        </p:spPr>
        <p:txBody>
          <a:bodyPr wrap="square" lIns="91440" tIns="45720" rIns="91440" bIns="45720" numCol="1" anchorCtr="0" compatLnSpc="1">
            <a:prstTxWarp prst="textNoShape">
              <a:avLst/>
            </a:prstTxWarp>
          </a:bodyPr>
          <a:lstStyle/>
          <a:p>
            <a:pPr eaLnBrk="1" hangingPunct="1">
              <a:defRPr/>
            </a:pPr>
            <a:r>
              <a:rPr lang="en-US" altLang="en-US" dirty="0">
                <a:effectLst>
                  <a:outerShdw blurRad="38100" dist="38100" dir="2700000" algn="tl">
                    <a:srgbClr val="000000"/>
                  </a:outerShdw>
                </a:effectLst>
                <a:ea typeface="ＭＳ Ｐゴシック" panose="020B0600070205080204" pitchFamily="34" charset="-128"/>
              </a:rPr>
              <a:t>Course Materials</a:t>
            </a:r>
          </a:p>
        </p:txBody>
      </p:sp>
      <p:sp>
        <p:nvSpPr>
          <p:cNvPr id="27650" name="Rectangle 3">
            <a:extLst>
              <a:ext uri="{FF2B5EF4-FFF2-40B4-BE49-F238E27FC236}">
                <a16:creationId xmlns:a16="http://schemas.microsoft.com/office/drawing/2014/main" id="{825D5031-C3E9-E1BE-74E2-28B39FF9A06C}"/>
              </a:ext>
            </a:extLst>
          </p:cNvPr>
          <p:cNvSpPr>
            <a:spLocks noGrp="1"/>
          </p:cNvSpPr>
          <p:nvPr>
            <p:ph idx="1"/>
          </p:nvPr>
        </p:nvSpPr>
        <p:spPr>
          <a:xfrm>
            <a:off x="533400" y="533400"/>
            <a:ext cx="8229600" cy="4724400"/>
          </a:xfrm>
        </p:spPr>
        <p:txBody>
          <a:bodyPr/>
          <a:lstStyle/>
          <a:p>
            <a:pPr eaLnBrk="1" hangingPunct="1">
              <a:lnSpc>
                <a:spcPct val="70000"/>
              </a:lnSpc>
            </a:pPr>
            <a:r>
              <a:rPr lang="en-US" altLang="en-US" sz="2400" b="1">
                <a:ea typeface="ＭＳ Ｐゴシック" panose="020B0600070205080204" pitchFamily="34" charset="-128"/>
              </a:rPr>
              <a:t>There are </a:t>
            </a:r>
            <a:r>
              <a:rPr lang="en-US" altLang="en-US" sz="2400" b="1" u="sng">
                <a:ea typeface="ＭＳ Ｐゴシック" panose="020B0600070205080204" pitchFamily="34" charset="-128"/>
              </a:rPr>
              <a:t>assigned readings</a:t>
            </a:r>
            <a:r>
              <a:rPr lang="en-US" altLang="en-US" sz="2400" b="1">
                <a:ea typeface="ＭＳ Ｐゴシック" panose="020B0600070205080204" pitchFamily="34" charset="-128"/>
              </a:rPr>
              <a:t>. Each individual will have to decide how much and which readings are most important for him or her in any given week.</a:t>
            </a:r>
          </a:p>
          <a:p>
            <a:pPr eaLnBrk="1" hangingPunct="1">
              <a:lnSpc>
                <a:spcPct val="70000"/>
              </a:lnSpc>
            </a:pPr>
            <a:endParaRPr lang="en-US" altLang="en-US" sz="2400" b="1">
              <a:ea typeface="ＭＳ Ｐゴシック" panose="020B0600070205080204" pitchFamily="34" charset="-128"/>
            </a:endParaRPr>
          </a:p>
          <a:p>
            <a:pPr eaLnBrk="1" hangingPunct="1">
              <a:lnSpc>
                <a:spcPct val="70000"/>
              </a:lnSpc>
            </a:pPr>
            <a:r>
              <a:rPr lang="en-US" altLang="en-US" sz="2400" b="1">
                <a:ea typeface="ＭＳ Ｐゴシック" panose="020B0600070205080204" pitchFamily="34" charset="-128"/>
              </a:rPr>
              <a:t>However, participants are expected to do additional reading each week especially targeting their second paper.  </a:t>
            </a:r>
          </a:p>
          <a:p>
            <a:pPr eaLnBrk="1" hangingPunct="1">
              <a:lnSpc>
                <a:spcPct val="70000"/>
              </a:lnSpc>
            </a:pPr>
            <a:endParaRPr lang="en-US" altLang="en-US" sz="2400" b="1">
              <a:ea typeface="ＭＳ Ｐゴシック" panose="020B0600070205080204" pitchFamily="34" charset="-128"/>
            </a:endParaRPr>
          </a:p>
          <a:p>
            <a:pPr eaLnBrk="1" hangingPunct="1">
              <a:lnSpc>
                <a:spcPct val="70000"/>
              </a:lnSpc>
            </a:pPr>
            <a:r>
              <a:rPr lang="en-US" altLang="en-US" sz="2400" b="1">
                <a:ea typeface="ＭＳ Ｐゴシック" panose="020B0600070205080204" pitchFamily="34" charset="-128"/>
              </a:rPr>
              <a:t>It will be assumed that if you have committed to DISCUSS something in your </a:t>
            </a:r>
            <a:r>
              <a:rPr lang="ja-JP" altLang="en-US" sz="2400" b="1">
                <a:ea typeface="ＭＳ Ｐゴシック" panose="020B0600070205080204" pitchFamily="34" charset="-128"/>
              </a:rPr>
              <a:t>“</a:t>
            </a:r>
            <a:r>
              <a:rPr lang="en-US" altLang="ja-JP" sz="2400" b="1">
                <a:ea typeface="ＭＳ Ｐゴシック" panose="020B0600070205080204" pitchFamily="34" charset="-128"/>
              </a:rPr>
              <a:t>plan</a:t>
            </a:r>
            <a:r>
              <a:rPr lang="ja-JP" altLang="en-US" sz="2400" b="1">
                <a:ea typeface="ＭＳ Ｐゴシック" panose="020B0600070205080204" pitchFamily="34" charset="-128"/>
              </a:rPr>
              <a:t>”</a:t>
            </a:r>
            <a:r>
              <a:rPr lang="en-US" altLang="ja-JP" sz="2400" b="1">
                <a:ea typeface="ＭＳ Ｐゴシック" panose="020B0600070205080204" pitchFamily="34" charset="-128"/>
              </a:rPr>
              <a:t> you are able to discuss it in class.  </a:t>
            </a:r>
          </a:p>
          <a:p>
            <a:pPr eaLnBrk="1" hangingPunct="1">
              <a:lnSpc>
                <a:spcPct val="70000"/>
              </a:lnSpc>
            </a:pPr>
            <a:endParaRPr lang="en-US" altLang="en-US" sz="2400" b="1">
              <a:ea typeface="ＭＳ Ｐゴシック" panose="020B0600070205080204" pitchFamily="34" charset="-128"/>
            </a:endParaRPr>
          </a:p>
          <a:p>
            <a:pPr eaLnBrk="1" hangingPunct="1">
              <a:lnSpc>
                <a:spcPct val="70000"/>
              </a:lnSpc>
            </a:pPr>
            <a:r>
              <a:rPr lang="en-US" altLang="en-US" sz="2400" b="1">
                <a:ea typeface="ＭＳ Ｐゴシック" panose="020B0600070205080204" pitchFamily="34" charset="-128"/>
              </a:rPr>
              <a:t>Clearly, mastery of the literature will be a major measure of how I assess your class performance</a:t>
            </a:r>
            <a:endParaRPr lang="en-US" altLang="en-US" sz="2400">
              <a:ea typeface="ＭＳ Ｐゴシック" panose="020B0600070205080204" pitchFamily="34" charset="-128"/>
            </a:endParaRPr>
          </a:p>
        </p:txBody>
      </p:sp>
      <p:pic>
        <p:nvPicPr>
          <p:cNvPr id="27651" name="Picture 4">
            <a:extLst>
              <a:ext uri="{FF2B5EF4-FFF2-40B4-BE49-F238E27FC236}">
                <a16:creationId xmlns:a16="http://schemas.microsoft.com/office/drawing/2014/main" id="{80B5AD18-AA52-B6D9-6529-01A593BFBC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778375"/>
            <a:ext cx="3019425"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4153</TotalTime>
  <Words>612</Words>
  <Application>Microsoft Macintosh PowerPoint</Application>
  <PresentationFormat>On-screen Show (4:3)</PresentationFormat>
  <Paragraphs>106</Paragraphs>
  <Slides>18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Verdana</vt:lpstr>
      <vt:lpstr>Wingdings</vt:lpstr>
      <vt:lpstr>Wingdings 2</vt:lpstr>
      <vt:lpstr>Aspect</vt:lpstr>
      <vt:lpstr>PIA 2528</vt:lpstr>
      <vt:lpstr>Introduction: (Please Introduce yourself)</vt:lpstr>
      <vt:lpstr>Overview-1: The Importance of Governance for Policy and Management</vt:lpstr>
      <vt:lpstr>Overview-2 The Need for Balance</vt:lpstr>
      <vt:lpstr>Command vs. Libertarianism:  The Need for Balance</vt:lpstr>
      <vt:lpstr>The Course: Governance and Society: Private Sector, Ethics and Human Secuity</vt:lpstr>
      <vt:lpstr> </vt:lpstr>
      <vt:lpstr>We Work  Together </vt:lpstr>
      <vt:lpstr>Course Materials</vt:lpstr>
      <vt:lpstr>ASSIGNMENT</vt:lpstr>
      <vt:lpstr>Third Person Bio: Next Week</vt:lpstr>
      <vt:lpstr>Course Materials: Discussion</vt:lpstr>
      <vt:lpstr> The Overload Problem</vt:lpstr>
      <vt:lpstr>Course Requirements</vt:lpstr>
      <vt:lpstr> Note:  Syllabus    </vt:lpstr>
      <vt:lpstr>PowerPoint Presentation</vt:lpstr>
      <vt:lpstr>Course Requirements</vt:lpstr>
      <vt:lpstr>Questions and Discussion</vt:lpstr>
    </vt:vector>
  </TitlesOfParts>
  <Company>University of Pittsburgh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picard</dc:creator>
  <cp:lastModifiedBy>Picard, Louis A</cp:lastModifiedBy>
  <cp:revision>60</cp:revision>
  <dcterms:created xsi:type="dcterms:W3CDTF">2005-12-27T15:35:39Z</dcterms:created>
  <dcterms:modified xsi:type="dcterms:W3CDTF">2022-12-14T17:16:57Z</dcterms:modified>
</cp:coreProperties>
</file>