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3"/>
  </p:notesMasterIdLst>
  <p:sldIdLst>
    <p:sldId id="256" r:id="rId2"/>
    <p:sldId id="332" r:id="rId3"/>
    <p:sldId id="257" r:id="rId4"/>
    <p:sldId id="258" r:id="rId5"/>
    <p:sldId id="262" r:id="rId6"/>
    <p:sldId id="263" r:id="rId7"/>
    <p:sldId id="345" r:id="rId8"/>
    <p:sldId id="268" r:id="rId9"/>
    <p:sldId id="270" r:id="rId10"/>
    <p:sldId id="346" r:id="rId11"/>
    <p:sldId id="277" r:id="rId12"/>
    <p:sldId id="271" r:id="rId13"/>
    <p:sldId id="338" r:id="rId14"/>
    <p:sldId id="272" r:id="rId15"/>
    <p:sldId id="275" r:id="rId16"/>
    <p:sldId id="339" r:id="rId17"/>
    <p:sldId id="266" r:id="rId18"/>
    <p:sldId id="265" r:id="rId19"/>
    <p:sldId id="348" r:id="rId20"/>
    <p:sldId id="279" r:id="rId21"/>
    <p:sldId id="329" r:id="rId22"/>
    <p:sldId id="330" r:id="rId23"/>
    <p:sldId id="328" r:id="rId24"/>
    <p:sldId id="264" r:id="rId25"/>
    <p:sldId id="280" r:id="rId26"/>
    <p:sldId id="297" r:id="rId27"/>
    <p:sldId id="349" r:id="rId28"/>
    <p:sldId id="281" r:id="rId29"/>
    <p:sldId id="282" r:id="rId30"/>
    <p:sldId id="283" r:id="rId31"/>
    <p:sldId id="284" r:id="rId32"/>
    <p:sldId id="285" r:id="rId33"/>
    <p:sldId id="287" r:id="rId34"/>
    <p:sldId id="289" r:id="rId35"/>
    <p:sldId id="290" r:id="rId36"/>
    <p:sldId id="291" r:id="rId37"/>
    <p:sldId id="292" r:id="rId38"/>
    <p:sldId id="293" r:id="rId39"/>
    <p:sldId id="294" r:id="rId40"/>
    <p:sldId id="295" r:id="rId41"/>
    <p:sldId id="296" r:id="rId42"/>
    <p:sldId id="331" r:id="rId43"/>
    <p:sldId id="301" r:id="rId44"/>
    <p:sldId id="300" r:id="rId45"/>
    <p:sldId id="286" r:id="rId46"/>
    <p:sldId id="299" r:id="rId47"/>
    <p:sldId id="302" r:id="rId48"/>
    <p:sldId id="303" r:id="rId49"/>
    <p:sldId id="305" r:id="rId50"/>
    <p:sldId id="306" r:id="rId51"/>
    <p:sldId id="307" r:id="rId52"/>
    <p:sldId id="308" r:id="rId53"/>
    <p:sldId id="309" r:id="rId54"/>
    <p:sldId id="310" r:id="rId55"/>
    <p:sldId id="311" r:id="rId56"/>
    <p:sldId id="341" r:id="rId57"/>
    <p:sldId id="313" r:id="rId58"/>
    <p:sldId id="319" r:id="rId59"/>
    <p:sldId id="318" r:id="rId60"/>
    <p:sldId id="317" r:id="rId61"/>
    <p:sldId id="314" r:id="rId62"/>
    <p:sldId id="342" r:id="rId63"/>
    <p:sldId id="343" r:id="rId64"/>
    <p:sldId id="315" r:id="rId65"/>
    <p:sldId id="316" r:id="rId66"/>
    <p:sldId id="288" r:id="rId67"/>
    <p:sldId id="321" r:id="rId68"/>
    <p:sldId id="322" r:id="rId69"/>
    <p:sldId id="323" r:id="rId70"/>
    <p:sldId id="324" r:id="rId71"/>
    <p:sldId id="320" r:id="rId72"/>
    <p:sldId id="344" r:id="rId73"/>
    <p:sldId id="325" r:id="rId74"/>
    <p:sldId id="326" r:id="rId75"/>
    <p:sldId id="304" r:id="rId76"/>
    <p:sldId id="327" r:id="rId77"/>
    <p:sldId id="353" r:id="rId78"/>
    <p:sldId id="352" r:id="rId79"/>
    <p:sldId id="333" r:id="rId80"/>
    <p:sldId id="350" r:id="rId81"/>
    <p:sldId id="335" r:id="rId8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87"/>
    <p:restoredTop sz="94689"/>
  </p:normalViewPr>
  <p:slideViewPr>
    <p:cSldViewPr>
      <p:cViewPr varScale="1">
        <p:scale>
          <a:sx n="159" d="100"/>
          <a:sy n="159" d="100"/>
        </p:scale>
        <p:origin x="192" y="968"/>
      </p:cViewPr>
      <p:guideLst>
        <p:guide orient="horz" pos="2160"/>
        <p:guide pos="2880"/>
      </p:guideLst>
    </p:cSldViewPr>
  </p:slideViewPr>
  <p:notesTextViewPr>
    <p:cViewPr>
      <p:scale>
        <a:sx n="100" d="100"/>
        <a:sy n="100" d="100"/>
      </p:scale>
      <p:origin x="0" y="0"/>
    </p:cViewPr>
  </p:notesTextViewPr>
  <p:sorterViewPr>
    <p:cViewPr>
      <p:scale>
        <a:sx n="89" d="100"/>
        <a:sy n="89"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90BA5F-5BC2-ED8E-DF2E-3A342061FF7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CF21C4C0-BE42-A70E-76B3-0487A846C9BE}"/>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1BF0E067-92D6-8F41-BC1E-785EFA9971A8}" type="datetimeFigureOut">
              <a:rPr lang="en-US" altLang="en-US"/>
              <a:pPr>
                <a:defRPr/>
              </a:pPr>
              <a:t>12/14/22</a:t>
            </a:fld>
            <a:endParaRPr lang="en-US" altLang="en-US"/>
          </a:p>
        </p:txBody>
      </p:sp>
      <p:sp>
        <p:nvSpPr>
          <p:cNvPr id="4" name="Slide Image Placeholder 3">
            <a:extLst>
              <a:ext uri="{FF2B5EF4-FFF2-40B4-BE49-F238E27FC236}">
                <a16:creationId xmlns:a16="http://schemas.microsoft.com/office/drawing/2014/main" id="{E2B7E58F-25F5-AABC-28FF-FB872C4FE14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404ECF0-B641-FE12-535B-1A1A1A70E82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BB612DB-9A48-D3C1-D377-D53FAF41E3C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9145164-C7BB-648E-AEBD-0B7C05C804E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C83AAC1-A886-644A-A7A6-45569F54EE1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D4697757-5867-82E9-CF18-3C61DAEE76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BD479B59-7440-6E5C-55F5-C792B80625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5363" name="Slide Number Placeholder 3">
            <a:extLst>
              <a:ext uri="{FF2B5EF4-FFF2-40B4-BE49-F238E27FC236}">
                <a16:creationId xmlns:a16="http://schemas.microsoft.com/office/drawing/2014/main" id="{F92C49FD-37F5-7A57-C988-8398795664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FFD3A36-8ED8-7947-9D24-44199C14011E}"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657C9642-9FD4-C379-1F25-535F3F9182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E9C1144C-C3A3-DCB9-F537-058923374A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5ACBF7EF-E70F-5EBA-7FC5-950CDFAD1E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357D09B-64EC-6048-A12B-772FB4DE7C62}" type="slidenum">
              <a:rPr lang="en-US" altLang="en-US"/>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E2402A52-C5C0-6414-228C-4677DE6A5C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F8942A4B-F748-F6D3-6611-7AC9A8D2D6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5843" name="Slide Number Placeholder 3">
            <a:extLst>
              <a:ext uri="{FF2B5EF4-FFF2-40B4-BE49-F238E27FC236}">
                <a16:creationId xmlns:a16="http://schemas.microsoft.com/office/drawing/2014/main" id="{F6FA85D0-D01B-6C10-696B-D7894FC790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BDF6C1D-95C6-4747-9E56-CA6F5535CB6E}" type="slidenum">
              <a:rPr lang="en-US" altLang="en-US"/>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EB434B6E-7678-EFBC-D44D-CB4EA99673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F002CACD-F57B-62BE-72A4-C632204BCD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7891" name="Slide Number Placeholder 3">
            <a:extLst>
              <a:ext uri="{FF2B5EF4-FFF2-40B4-BE49-F238E27FC236}">
                <a16:creationId xmlns:a16="http://schemas.microsoft.com/office/drawing/2014/main" id="{F21B67F6-CF45-2DF8-8700-925D71B59D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0B24461-8CB2-9641-9503-2F18B2DDB3B3}" type="slidenum">
              <a:rPr lang="en-US" altLang="en-US"/>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44EFE3AF-6B6D-EE0E-2266-067CBDE680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00FF16DA-B2E5-9A80-B569-A335E0EE82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9939" name="Slide Number Placeholder 3">
            <a:extLst>
              <a:ext uri="{FF2B5EF4-FFF2-40B4-BE49-F238E27FC236}">
                <a16:creationId xmlns:a16="http://schemas.microsoft.com/office/drawing/2014/main" id="{29D0651D-489C-2EE8-DC79-73BF00D6D2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87152D6-5070-A749-B372-4BEBB8C81417}" type="slidenum">
              <a:rPr lang="en-US" altLang="en-US"/>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017C1C11-F7AE-8475-15EF-EFC894BAB5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CAE91472-7C38-9547-244C-CE168E6CD7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1987" name="Slide Number Placeholder 3">
            <a:extLst>
              <a:ext uri="{FF2B5EF4-FFF2-40B4-BE49-F238E27FC236}">
                <a16:creationId xmlns:a16="http://schemas.microsoft.com/office/drawing/2014/main" id="{803B0181-2FCB-4C7C-6E54-A0ABFD9F18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57A9E85-C04E-6549-8E65-A8C27776D6EE}" type="slidenum">
              <a:rPr lang="en-US" altLang="en-US"/>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29E60BD2-1640-9373-114F-EB0666ADF3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454EDA38-CD06-D25E-2E75-768736982C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4035" name="Slide Number Placeholder 3">
            <a:extLst>
              <a:ext uri="{FF2B5EF4-FFF2-40B4-BE49-F238E27FC236}">
                <a16:creationId xmlns:a16="http://schemas.microsoft.com/office/drawing/2014/main" id="{21AD3071-A6A2-B6A6-DCD0-592D882B2D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188BF96-C47C-B645-A25C-548F5C5B31F9}" type="slidenum">
              <a:rPr lang="en-US" altLang="en-US"/>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FCB164D6-544C-29CD-D954-7801085482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3C290F86-1E42-BD6F-6A8A-C8230C4973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6083" name="Slide Number Placeholder 3">
            <a:extLst>
              <a:ext uri="{FF2B5EF4-FFF2-40B4-BE49-F238E27FC236}">
                <a16:creationId xmlns:a16="http://schemas.microsoft.com/office/drawing/2014/main" id="{1068D489-F1CA-F5B4-ED0F-E0E432DFF3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623DC01-4F10-4142-B2A8-F2672325E4D8}" type="slidenum">
              <a:rPr lang="en-US" altLang="en-US"/>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6CEC6BAF-EC37-5A7E-2D7D-74932202DF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AC48DFC3-6640-6C3E-B51D-AF21734EC3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8131" name="Slide Number Placeholder 3">
            <a:extLst>
              <a:ext uri="{FF2B5EF4-FFF2-40B4-BE49-F238E27FC236}">
                <a16:creationId xmlns:a16="http://schemas.microsoft.com/office/drawing/2014/main" id="{2898AC5A-2A12-0170-4856-E02F69321B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46F0F21-4B93-5241-8BD3-CD0BCE989FBA}" type="slidenum">
              <a:rPr lang="en-US" altLang="en-US"/>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4C0CB389-CECD-6BBF-D6CB-DE40B30638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7947E475-B0DA-A04B-C5A3-C64354868C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50179" name="Slide Number Placeholder 3">
            <a:extLst>
              <a:ext uri="{FF2B5EF4-FFF2-40B4-BE49-F238E27FC236}">
                <a16:creationId xmlns:a16="http://schemas.microsoft.com/office/drawing/2014/main" id="{511C5782-DDF2-68D0-D276-D2F38B2DB4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692E27A-3FF1-A949-B23C-54C1FB90EC60}" type="slidenum">
              <a:rPr lang="en-US" altLang="en-US"/>
              <a:pPr>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4C21F2D6-7CA0-7BC8-0278-BFA7193D2C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95FB9FB3-A767-A2AE-B9C2-89F47B1D77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52227" name="Slide Number Placeholder 3">
            <a:extLst>
              <a:ext uri="{FF2B5EF4-FFF2-40B4-BE49-F238E27FC236}">
                <a16:creationId xmlns:a16="http://schemas.microsoft.com/office/drawing/2014/main" id="{D19A5E24-EE17-5AD0-E83D-A07CCD05B7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3B17C34-288D-7241-8D4B-990C0DAAA7E8}" type="slidenum">
              <a:rPr lang="en-US" altLang="en-US"/>
              <a:pPr>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C15E4EC2-924F-CE56-3763-96D2BCB3F1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A14D502B-B0CD-C015-31B1-DE8477D2B2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7411" name="Slide Number Placeholder 3">
            <a:extLst>
              <a:ext uri="{FF2B5EF4-FFF2-40B4-BE49-F238E27FC236}">
                <a16:creationId xmlns:a16="http://schemas.microsoft.com/office/drawing/2014/main" id="{EC01431C-2F99-F2A3-B6DB-60505077C5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70C0E34-7582-3B4B-B705-60B543265585}" type="slidenum">
              <a:rPr lang="en-US" altLang="en-US"/>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6F2A6AB2-103D-1503-963D-750AAF98AE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1A459DDA-24A4-1615-A2D6-1B306DFB41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54275" name="Slide Number Placeholder 3">
            <a:extLst>
              <a:ext uri="{FF2B5EF4-FFF2-40B4-BE49-F238E27FC236}">
                <a16:creationId xmlns:a16="http://schemas.microsoft.com/office/drawing/2014/main" id="{5148A5DA-B3C3-8B1C-249A-69638D2E11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B3BBD1B-67A7-3D44-95A3-60F2AF0E09EE}" type="slidenum">
              <a:rPr lang="en-US" altLang="en-US"/>
              <a:pPr>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80EF7843-1C2D-F5ED-4879-50D412DCBD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5F4AC66E-3AC2-82BA-E108-FD518D0484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2C656A82-6814-B66D-FA6D-B04E6AC86B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AD674C4-C98F-2A45-A8EE-39E2A32C6113}" type="slidenum">
              <a:rPr lang="en-US" altLang="en-US"/>
              <a:pPr>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A44B248D-4A28-A8BA-4934-C686F52805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91628200-8ED3-E77B-A245-DAF50459C8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58371" name="Slide Number Placeholder 3">
            <a:extLst>
              <a:ext uri="{FF2B5EF4-FFF2-40B4-BE49-F238E27FC236}">
                <a16:creationId xmlns:a16="http://schemas.microsoft.com/office/drawing/2014/main" id="{EEB1AA89-42E7-3695-8B91-1D44D4B761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8883A13-C59B-6E49-B419-ACCD12155FFB}" type="slidenum">
              <a:rPr lang="en-US" altLang="en-US"/>
              <a:pPr>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4EF1C7A8-A65D-385B-9230-9907E5B733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FEE77775-99C5-4E6C-4F62-89AEBC6B78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60419" name="Slide Number Placeholder 3">
            <a:extLst>
              <a:ext uri="{FF2B5EF4-FFF2-40B4-BE49-F238E27FC236}">
                <a16:creationId xmlns:a16="http://schemas.microsoft.com/office/drawing/2014/main" id="{F0DB1636-48D9-4020-52A7-E9E538CC82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5DABCEE-B15C-644A-AF56-760107AD59CC}" type="slidenum">
              <a:rPr lang="en-US" altLang="en-US"/>
              <a:pPr>
                <a:spcBef>
                  <a:spcPct val="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89552F9C-4DC4-903D-EE5D-BE54A2EB1D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315BB8F1-B424-8FA6-0C1C-EB17018804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62467" name="Slide Number Placeholder 3">
            <a:extLst>
              <a:ext uri="{FF2B5EF4-FFF2-40B4-BE49-F238E27FC236}">
                <a16:creationId xmlns:a16="http://schemas.microsoft.com/office/drawing/2014/main" id="{4FC96967-ACF0-D0E2-BE4D-056F5AC219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DA45520-E5C6-BB49-B9BB-208C680C7D3D}" type="slidenum">
              <a:rPr lang="en-US" altLang="en-US"/>
              <a:pPr>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401CA228-A585-BD50-B028-41688FDC59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a:extLst>
              <a:ext uri="{FF2B5EF4-FFF2-40B4-BE49-F238E27FC236}">
                <a16:creationId xmlns:a16="http://schemas.microsoft.com/office/drawing/2014/main" id="{B330A720-37EC-581A-D1F9-5F29468402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64515" name="Slide Number Placeholder 3">
            <a:extLst>
              <a:ext uri="{FF2B5EF4-FFF2-40B4-BE49-F238E27FC236}">
                <a16:creationId xmlns:a16="http://schemas.microsoft.com/office/drawing/2014/main" id="{E0435F60-4ECB-4477-788F-6D086DCC5C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FBC4568-9CA1-064B-99C9-FE803B0E2E81}" type="slidenum">
              <a:rPr lang="en-US" altLang="en-US"/>
              <a:pPr>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216E6499-24C9-C620-5AAA-AE7F5A3BE0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a:extLst>
              <a:ext uri="{FF2B5EF4-FFF2-40B4-BE49-F238E27FC236}">
                <a16:creationId xmlns:a16="http://schemas.microsoft.com/office/drawing/2014/main" id="{40297293-EB15-2938-C1CD-AF400E847E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66563" name="Slide Number Placeholder 3">
            <a:extLst>
              <a:ext uri="{FF2B5EF4-FFF2-40B4-BE49-F238E27FC236}">
                <a16:creationId xmlns:a16="http://schemas.microsoft.com/office/drawing/2014/main" id="{4B372DDE-0763-B589-A65D-264CABA095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0512E8F-BFE2-984F-A900-93242345C694}" type="slidenum">
              <a:rPr lang="en-US" altLang="en-US"/>
              <a:pPr>
                <a:spcBef>
                  <a:spcPct val="0"/>
                </a:spcBef>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FE35E1A5-0D82-DAC0-1160-666BABCD3F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a:extLst>
              <a:ext uri="{FF2B5EF4-FFF2-40B4-BE49-F238E27FC236}">
                <a16:creationId xmlns:a16="http://schemas.microsoft.com/office/drawing/2014/main" id="{8C82AACB-D51F-41B4-FB6E-8C4C53D012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68611" name="Slide Number Placeholder 3">
            <a:extLst>
              <a:ext uri="{FF2B5EF4-FFF2-40B4-BE49-F238E27FC236}">
                <a16:creationId xmlns:a16="http://schemas.microsoft.com/office/drawing/2014/main" id="{924718D0-F710-AB71-1B8A-FA7CBD9ADD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BA63D71-3AF9-624C-9D2D-308B0F9B0BB6}" type="slidenum">
              <a:rPr lang="en-US" altLang="en-US"/>
              <a:pPr>
                <a:spcBef>
                  <a:spcPct val="0"/>
                </a:spcBef>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26E68652-A59B-7073-1F86-994AF6FB11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a:extLst>
              <a:ext uri="{FF2B5EF4-FFF2-40B4-BE49-F238E27FC236}">
                <a16:creationId xmlns:a16="http://schemas.microsoft.com/office/drawing/2014/main" id="{76699D46-E6CD-E1C8-B2CB-34DDA42343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0659" name="Slide Number Placeholder 3">
            <a:extLst>
              <a:ext uri="{FF2B5EF4-FFF2-40B4-BE49-F238E27FC236}">
                <a16:creationId xmlns:a16="http://schemas.microsoft.com/office/drawing/2014/main" id="{278CEB69-9311-18C8-D95A-1AFC1FB058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9941D12-8994-C244-9B73-DA68CF2BE39D}" type="slidenum">
              <a:rPr lang="en-US" altLang="en-US"/>
              <a:pPr>
                <a:spcBef>
                  <a:spcPct val="0"/>
                </a:spcBef>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FDE91EA3-63EA-AFC2-E8F5-5F0D2ECC5C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39D0514B-F901-82E2-408A-199C9EA2DF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2707" name="Slide Number Placeholder 3">
            <a:extLst>
              <a:ext uri="{FF2B5EF4-FFF2-40B4-BE49-F238E27FC236}">
                <a16:creationId xmlns:a16="http://schemas.microsoft.com/office/drawing/2014/main" id="{8C2ECF2A-3AEE-0547-C3C6-460D86E742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B0F9287-9CCA-9B4E-8322-E5146BA6D330}" type="slidenum">
              <a:rPr lang="en-US" altLang="en-US"/>
              <a:pPr>
                <a:spcBef>
                  <a:spcPct val="0"/>
                </a:spcBef>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CC39A633-DED8-B936-BB9C-82693806EF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5EB95B0E-ACEC-8D69-00AB-66CA18716B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9459" name="Slide Number Placeholder 3">
            <a:extLst>
              <a:ext uri="{FF2B5EF4-FFF2-40B4-BE49-F238E27FC236}">
                <a16:creationId xmlns:a16="http://schemas.microsoft.com/office/drawing/2014/main" id="{F98248E4-34D2-1DCC-4DCE-424CBA846C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3F33FA8-ED1A-6147-AC21-B256B6DFC1E8}" type="slidenum">
              <a:rPr lang="en-US" altLang="en-US"/>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2832C35E-973B-3E5A-D1DA-3E2FC65185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a:extLst>
              <a:ext uri="{FF2B5EF4-FFF2-40B4-BE49-F238E27FC236}">
                <a16:creationId xmlns:a16="http://schemas.microsoft.com/office/drawing/2014/main" id="{38D2AE68-1025-738E-CE8A-8345E948D0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4755" name="Slide Number Placeholder 3">
            <a:extLst>
              <a:ext uri="{FF2B5EF4-FFF2-40B4-BE49-F238E27FC236}">
                <a16:creationId xmlns:a16="http://schemas.microsoft.com/office/drawing/2014/main" id="{684E485A-2B4A-4AF6-EE7F-30AF4204F9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1DBC990-A4F3-AB46-A9D2-C0A5D38113AE}" type="slidenum">
              <a:rPr lang="en-US" altLang="en-US"/>
              <a:pPr>
                <a:spcBef>
                  <a:spcPct val="0"/>
                </a:spcBef>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20FA924B-A106-1856-0F95-8CD6CDAAC1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a:extLst>
              <a:ext uri="{FF2B5EF4-FFF2-40B4-BE49-F238E27FC236}">
                <a16:creationId xmlns:a16="http://schemas.microsoft.com/office/drawing/2014/main" id="{B2FAA937-213D-2389-46C7-9D50CA2CEB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6803" name="Slide Number Placeholder 3">
            <a:extLst>
              <a:ext uri="{FF2B5EF4-FFF2-40B4-BE49-F238E27FC236}">
                <a16:creationId xmlns:a16="http://schemas.microsoft.com/office/drawing/2014/main" id="{8A1FDE61-0BF9-E4EE-B6E7-B1AA5B18B3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4779415-EE6D-5343-B470-0F43D843CFB5}" type="slidenum">
              <a:rPr lang="en-US" altLang="en-US"/>
              <a:pPr>
                <a:spcBef>
                  <a:spcPct val="0"/>
                </a:spcBef>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BF654FE6-37C0-C328-3EC4-FE127506C4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a:extLst>
              <a:ext uri="{FF2B5EF4-FFF2-40B4-BE49-F238E27FC236}">
                <a16:creationId xmlns:a16="http://schemas.microsoft.com/office/drawing/2014/main" id="{5F5D9B19-CDBF-018D-8F33-4C5485E18E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8851" name="Slide Number Placeholder 3">
            <a:extLst>
              <a:ext uri="{FF2B5EF4-FFF2-40B4-BE49-F238E27FC236}">
                <a16:creationId xmlns:a16="http://schemas.microsoft.com/office/drawing/2014/main" id="{E784B218-4E25-9F41-9BCF-19216EA62C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00611C9-861A-5C42-9D37-C654DED68B40}" type="slidenum">
              <a:rPr lang="en-US" altLang="en-US"/>
              <a:pPr>
                <a:spcBef>
                  <a:spcPct val="0"/>
                </a:spcBef>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DE5064A2-4907-B4F4-8884-75D6F7B8FE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a:extLst>
              <a:ext uri="{FF2B5EF4-FFF2-40B4-BE49-F238E27FC236}">
                <a16:creationId xmlns:a16="http://schemas.microsoft.com/office/drawing/2014/main" id="{E08A7734-FD0D-F2AF-02C2-4840B9CABD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80899" name="Slide Number Placeholder 3">
            <a:extLst>
              <a:ext uri="{FF2B5EF4-FFF2-40B4-BE49-F238E27FC236}">
                <a16:creationId xmlns:a16="http://schemas.microsoft.com/office/drawing/2014/main" id="{3D8C66E5-A093-5DDB-B65F-EAF2F68D25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998C017-6A64-D24E-B681-329C06FA2A4A}" type="slidenum">
              <a:rPr lang="en-US" altLang="en-US"/>
              <a:pPr>
                <a:spcBef>
                  <a:spcPct val="0"/>
                </a:spcBef>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AE9892DB-429F-5427-4113-8961E61E44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a:extLst>
              <a:ext uri="{FF2B5EF4-FFF2-40B4-BE49-F238E27FC236}">
                <a16:creationId xmlns:a16="http://schemas.microsoft.com/office/drawing/2014/main" id="{37CD3419-EA35-BD1D-2C68-30C6885D28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82947" name="Slide Number Placeholder 3">
            <a:extLst>
              <a:ext uri="{FF2B5EF4-FFF2-40B4-BE49-F238E27FC236}">
                <a16:creationId xmlns:a16="http://schemas.microsoft.com/office/drawing/2014/main" id="{BF0DDA8A-C5B5-ECAD-AA8F-C6B2001123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15DD380-A21A-D04A-B7C1-0BE973913945}" type="slidenum">
              <a:rPr lang="en-US" altLang="en-US"/>
              <a:pPr>
                <a:spcBef>
                  <a:spcPct val="0"/>
                </a:spcBef>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E8183168-345F-E765-A49D-6595EE2347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a:extLst>
              <a:ext uri="{FF2B5EF4-FFF2-40B4-BE49-F238E27FC236}">
                <a16:creationId xmlns:a16="http://schemas.microsoft.com/office/drawing/2014/main" id="{B07B2B24-4FE1-7F73-2322-164E6810C4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84995" name="Slide Number Placeholder 3">
            <a:extLst>
              <a:ext uri="{FF2B5EF4-FFF2-40B4-BE49-F238E27FC236}">
                <a16:creationId xmlns:a16="http://schemas.microsoft.com/office/drawing/2014/main" id="{572FE5D6-A8F9-A1EC-7AB6-06DE678E1C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B216D9C-E607-5045-BD23-20A3347E4DBC}" type="slidenum">
              <a:rPr lang="en-US" altLang="en-US"/>
              <a:pPr>
                <a:spcBef>
                  <a:spcPct val="0"/>
                </a:spcBef>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a:extLst>
              <a:ext uri="{FF2B5EF4-FFF2-40B4-BE49-F238E27FC236}">
                <a16:creationId xmlns:a16="http://schemas.microsoft.com/office/drawing/2014/main" id="{2249126D-39A2-5060-451E-432BE8319D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a:extLst>
              <a:ext uri="{FF2B5EF4-FFF2-40B4-BE49-F238E27FC236}">
                <a16:creationId xmlns:a16="http://schemas.microsoft.com/office/drawing/2014/main" id="{CCCF95EA-A960-5F9C-D6FD-8C5A71198F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87043" name="Slide Number Placeholder 3">
            <a:extLst>
              <a:ext uri="{FF2B5EF4-FFF2-40B4-BE49-F238E27FC236}">
                <a16:creationId xmlns:a16="http://schemas.microsoft.com/office/drawing/2014/main" id="{E075A286-39CD-F7AD-ADCA-3ED5322473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DC4566F-313E-CB40-9F65-146C448F50B0}" type="slidenum">
              <a:rPr lang="en-US" altLang="en-US"/>
              <a:pPr>
                <a:spcBef>
                  <a:spcPct val="0"/>
                </a:spcBef>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id="{9790A655-1047-71C8-77C5-091B4F5F0A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a:extLst>
              <a:ext uri="{FF2B5EF4-FFF2-40B4-BE49-F238E27FC236}">
                <a16:creationId xmlns:a16="http://schemas.microsoft.com/office/drawing/2014/main" id="{7C2E15AD-298C-99EB-EA72-7D7117489A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89091" name="Slide Number Placeholder 3">
            <a:extLst>
              <a:ext uri="{FF2B5EF4-FFF2-40B4-BE49-F238E27FC236}">
                <a16:creationId xmlns:a16="http://schemas.microsoft.com/office/drawing/2014/main" id="{D1E04E23-3D3C-53C6-68D0-F3353946E0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8DDB942-5ACD-344C-97E1-3D4E1B81AB00}" type="slidenum">
              <a:rPr lang="en-US" altLang="en-US"/>
              <a:pPr>
                <a:spcBef>
                  <a:spcPct val="0"/>
                </a:spcBef>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a:extLst>
              <a:ext uri="{FF2B5EF4-FFF2-40B4-BE49-F238E27FC236}">
                <a16:creationId xmlns:a16="http://schemas.microsoft.com/office/drawing/2014/main" id="{51B35D00-3DC8-3C76-56CF-94087A5D45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a:extLst>
              <a:ext uri="{FF2B5EF4-FFF2-40B4-BE49-F238E27FC236}">
                <a16:creationId xmlns:a16="http://schemas.microsoft.com/office/drawing/2014/main" id="{F6C58DFF-8D61-C597-367E-2B52A60A2A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91139" name="Slide Number Placeholder 3">
            <a:extLst>
              <a:ext uri="{FF2B5EF4-FFF2-40B4-BE49-F238E27FC236}">
                <a16:creationId xmlns:a16="http://schemas.microsoft.com/office/drawing/2014/main" id="{3E217E0A-F76E-F796-63ED-1394A28442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1DC942E-F05B-B548-BD08-79F415FE5B7D}" type="slidenum">
              <a:rPr lang="en-US" altLang="en-US"/>
              <a:pPr>
                <a:spcBef>
                  <a:spcPct val="0"/>
                </a:spcBef>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74967693-0A57-7B61-707F-35556D996F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a:extLst>
              <a:ext uri="{FF2B5EF4-FFF2-40B4-BE49-F238E27FC236}">
                <a16:creationId xmlns:a16="http://schemas.microsoft.com/office/drawing/2014/main" id="{CDB2A11C-8D80-1D68-2995-6D48A7B726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93187" name="Slide Number Placeholder 3">
            <a:extLst>
              <a:ext uri="{FF2B5EF4-FFF2-40B4-BE49-F238E27FC236}">
                <a16:creationId xmlns:a16="http://schemas.microsoft.com/office/drawing/2014/main" id="{418080D8-8BDF-7FFA-03C4-F5A5E6C80B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7515132-918D-5B44-8951-463963BF3EF8}" type="slidenum">
              <a:rPr lang="en-US" altLang="en-US"/>
              <a:pPr>
                <a:spcBef>
                  <a:spcPct val="0"/>
                </a:spcBef>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1835CED7-FE7D-8EC0-2C7C-57026CA09D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24AA403E-AFE6-A8C0-D356-4D2B7ED5B4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1507" name="Slide Number Placeholder 3">
            <a:extLst>
              <a:ext uri="{FF2B5EF4-FFF2-40B4-BE49-F238E27FC236}">
                <a16:creationId xmlns:a16="http://schemas.microsoft.com/office/drawing/2014/main" id="{FE713C8A-1099-66E4-4172-18D678D74C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125CA96-1487-234A-8770-68CB34DECCC0}" type="slidenum">
              <a:rPr lang="en-US" altLang="en-US"/>
              <a:pPr>
                <a:spcBef>
                  <a:spcPct val="0"/>
                </a:spcBef>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a:extLst>
              <a:ext uri="{FF2B5EF4-FFF2-40B4-BE49-F238E27FC236}">
                <a16:creationId xmlns:a16="http://schemas.microsoft.com/office/drawing/2014/main" id="{9531BE4D-B8AA-5773-20D8-2CDDC2E84E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a:extLst>
              <a:ext uri="{FF2B5EF4-FFF2-40B4-BE49-F238E27FC236}">
                <a16:creationId xmlns:a16="http://schemas.microsoft.com/office/drawing/2014/main" id="{622E2B96-9674-3102-ADE3-38ADC0D8C3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95235" name="Slide Number Placeholder 3">
            <a:extLst>
              <a:ext uri="{FF2B5EF4-FFF2-40B4-BE49-F238E27FC236}">
                <a16:creationId xmlns:a16="http://schemas.microsoft.com/office/drawing/2014/main" id="{EB2B3882-AB30-113C-C35A-E717A483B1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E4D7551-2A2F-A04B-8595-D7FC4F3FEB32}" type="slidenum">
              <a:rPr lang="en-US" altLang="en-US"/>
              <a:pPr>
                <a:spcBef>
                  <a:spcPct val="0"/>
                </a:spcBef>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a:extLst>
              <a:ext uri="{FF2B5EF4-FFF2-40B4-BE49-F238E27FC236}">
                <a16:creationId xmlns:a16="http://schemas.microsoft.com/office/drawing/2014/main" id="{0ED4C104-41FF-BD7E-0DC7-CCF58D1F05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Notes Placeholder 2">
            <a:extLst>
              <a:ext uri="{FF2B5EF4-FFF2-40B4-BE49-F238E27FC236}">
                <a16:creationId xmlns:a16="http://schemas.microsoft.com/office/drawing/2014/main" id="{1C833C2D-B54B-AAAF-DF0A-4F116AA2AD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97283" name="Slide Number Placeholder 3">
            <a:extLst>
              <a:ext uri="{FF2B5EF4-FFF2-40B4-BE49-F238E27FC236}">
                <a16:creationId xmlns:a16="http://schemas.microsoft.com/office/drawing/2014/main" id="{F42B4FF7-7197-6A6F-1DE9-A690932753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BA6BD54-139B-C74A-9BD9-62EFDF22F2B0}" type="slidenum">
              <a:rPr lang="en-US" altLang="en-US"/>
              <a:pPr>
                <a:spcBef>
                  <a:spcPct val="0"/>
                </a:spcBef>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a:extLst>
              <a:ext uri="{FF2B5EF4-FFF2-40B4-BE49-F238E27FC236}">
                <a16:creationId xmlns:a16="http://schemas.microsoft.com/office/drawing/2014/main" id="{D2DC97E9-733B-E542-A4DC-D70D185409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es Placeholder 2">
            <a:extLst>
              <a:ext uri="{FF2B5EF4-FFF2-40B4-BE49-F238E27FC236}">
                <a16:creationId xmlns:a16="http://schemas.microsoft.com/office/drawing/2014/main" id="{80AD316B-14A0-0C6C-752C-65C784E701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99331" name="Slide Number Placeholder 3">
            <a:extLst>
              <a:ext uri="{FF2B5EF4-FFF2-40B4-BE49-F238E27FC236}">
                <a16:creationId xmlns:a16="http://schemas.microsoft.com/office/drawing/2014/main" id="{4FF0F041-DBE6-A9C7-5C0C-A99A95B462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F9DF77-6675-7846-A28D-44548A98F5F3}" type="slidenum">
              <a:rPr lang="en-US" altLang="en-US"/>
              <a:pPr>
                <a:spcBef>
                  <a:spcPct val="0"/>
                </a:spcBef>
              </a:pPr>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a:extLst>
              <a:ext uri="{FF2B5EF4-FFF2-40B4-BE49-F238E27FC236}">
                <a16:creationId xmlns:a16="http://schemas.microsoft.com/office/drawing/2014/main" id="{8FFB8096-AAF5-59C0-6E17-83C8BE62E4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Notes Placeholder 2">
            <a:extLst>
              <a:ext uri="{FF2B5EF4-FFF2-40B4-BE49-F238E27FC236}">
                <a16:creationId xmlns:a16="http://schemas.microsoft.com/office/drawing/2014/main" id="{374F9FBF-CEFA-6912-5FEB-542E3CFD54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01379" name="Slide Number Placeholder 3">
            <a:extLst>
              <a:ext uri="{FF2B5EF4-FFF2-40B4-BE49-F238E27FC236}">
                <a16:creationId xmlns:a16="http://schemas.microsoft.com/office/drawing/2014/main" id="{4E9F471D-7C9E-1C9B-56E6-3FAAF8A388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206C4E8-27C9-9D46-B048-AF1A5AAB61EB}" type="slidenum">
              <a:rPr lang="en-US" altLang="en-US"/>
              <a:pPr>
                <a:spcBef>
                  <a:spcPct val="0"/>
                </a:spcBef>
              </a:pPr>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id="{70D4C0CD-046E-56A2-A264-A667FE70E2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Notes Placeholder 2">
            <a:extLst>
              <a:ext uri="{FF2B5EF4-FFF2-40B4-BE49-F238E27FC236}">
                <a16:creationId xmlns:a16="http://schemas.microsoft.com/office/drawing/2014/main" id="{C63CEF82-5BA6-35C9-06E9-E377007568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03427" name="Slide Number Placeholder 3">
            <a:extLst>
              <a:ext uri="{FF2B5EF4-FFF2-40B4-BE49-F238E27FC236}">
                <a16:creationId xmlns:a16="http://schemas.microsoft.com/office/drawing/2014/main" id="{B6217F4C-226C-C1E4-1D8A-613BC572BB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E735C5A-D09A-0443-A116-27C82C2CBE49}" type="slidenum">
              <a:rPr lang="en-US" altLang="en-US"/>
              <a:pPr>
                <a:spcBef>
                  <a:spcPct val="0"/>
                </a:spcBef>
              </a:pPr>
              <a:t>44</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a:extLst>
              <a:ext uri="{FF2B5EF4-FFF2-40B4-BE49-F238E27FC236}">
                <a16:creationId xmlns:a16="http://schemas.microsoft.com/office/drawing/2014/main" id="{9EBA38ED-E246-7F74-0C65-0A2EA962DC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4" name="Notes Placeholder 2">
            <a:extLst>
              <a:ext uri="{FF2B5EF4-FFF2-40B4-BE49-F238E27FC236}">
                <a16:creationId xmlns:a16="http://schemas.microsoft.com/office/drawing/2014/main" id="{3E22BDA6-A554-5FCB-3BAC-1051D67560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05475" name="Slide Number Placeholder 3">
            <a:extLst>
              <a:ext uri="{FF2B5EF4-FFF2-40B4-BE49-F238E27FC236}">
                <a16:creationId xmlns:a16="http://schemas.microsoft.com/office/drawing/2014/main" id="{614AC85C-B9D8-921F-1ED4-9312A6924E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4B7A34E-1B6D-7840-A56F-230978D4EDF7}" type="slidenum">
              <a:rPr lang="en-US" altLang="en-US"/>
              <a:pPr>
                <a:spcBef>
                  <a:spcPct val="0"/>
                </a:spcBef>
              </a:pPr>
              <a:t>45</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a:extLst>
              <a:ext uri="{FF2B5EF4-FFF2-40B4-BE49-F238E27FC236}">
                <a16:creationId xmlns:a16="http://schemas.microsoft.com/office/drawing/2014/main" id="{EC154E21-CE83-8164-CED6-A85C039D5F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2" name="Notes Placeholder 2">
            <a:extLst>
              <a:ext uri="{FF2B5EF4-FFF2-40B4-BE49-F238E27FC236}">
                <a16:creationId xmlns:a16="http://schemas.microsoft.com/office/drawing/2014/main" id="{4FBC68EC-1165-5567-9D98-2C76A83EEA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07523" name="Slide Number Placeholder 3">
            <a:extLst>
              <a:ext uri="{FF2B5EF4-FFF2-40B4-BE49-F238E27FC236}">
                <a16:creationId xmlns:a16="http://schemas.microsoft.com/office/drawing/2014/main" id="{7B05C374-1D1E-387E-1B3D-FF93A1F3DB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D546693-7CA0-524B-89AB-4965AF19C99F}" type="slidenum">
              <a:rPr lang="en-US" altLang="en-US"/>
              <a:pPr>
                <a:spcBef>
                  <a:spcPct val="0"/>
                </a:spcBef>
              </a:pPr>
              <a:t>46</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a:extLst>
              <a:ext uri="{FF2B5EF4-FFF2-40B4-BE49-F238E27FC236}">
                <a16:creationId xmlns:a16="http://schemas.microsoft.com/office/drawing/2014/main" id="{0551FD33-B6AA-024D-17B7-17FA3AF173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0" name="Notes Placeholder 2">
            <a:extLst>
              <a:ext uri="{FF2B5EF4-FFF2-40B4-BE49-F238E27FC236}">
                <a16:creationId xmlns:a16="http://schemas.microsoft.com/office/drawing/2014/main" id="{0B161CEC-AF2D-55F2-5521-619A23E621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09571" name="Slide Number Placeholder 3">
            <a:extLst>
              <a:ext uri="{FF2B5EF4-FFF2-40B4-BE49-F238E27FC236}">
                <a16:creationId xmlns:a16="http://schemas.microsoft.com/office/drawing/2014/main" id="{BBACA991-9572-DECD-E5B3-258E1AE5CD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3B12D61-7726-6043-BB01-43CFF0D48729}" type="slidenum">
              <a:rPr lang="en-US" altLang="en-US"/>
              <a:pPr>
                <a:spcBef>
                  <a:spcPct val="0"/>
                </a:spcBef>
              </a:pPr>
              <a:t>47</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a:extLst>
              <a:ext uri="{FF2B5EF4-FFF2-40B4-BE49-F238E27FC236}">
                <a16:creationId xmlns:a16="http://schemas.microsoft.com/office/drawing/2014/main" id="{A20CF5B6-9202-E362-48AE-090D33EEE7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8" name="Notes Placeholder 2">
            <a:extLst>
              <a:ext uri="{FF2B5EF4-FFF2-40B4-BE49-F238E27FC236}">
                <a16:creationId xmlns:a16="http://schemas.microsoft.com/office/drawing/2014/main" id="{6BFA221D-13FE-7911-6F19-01D674C73C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11619" name="Slide Number Placeholder 3">
            <a:extLst>
              <a:ext uri="{FF2B5EF4-FFF2-40B4-BE49-F238E27FC236}">
                <a16:creationId xmlns:a16="http://schemas.microsoft.com/office/drawing/2014/main" id="{C4ADE94B-00B3-797E-5F7E-7A39D8EB8F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E1A6B16-192D-E842-A829-91AD5D29F9C3}" type="slidenum">
              <a:rPr lang="en-US" altLang="en-US"/>
              <a:pPr>
                <a:spcBef>
                  <a:spcPct val="0"/>
                </a:spcBef>
              </a:pPr>
              <a:t>48</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a:extLst>
              <a:ext uri="{FF2B5EF4-FFF2-40B4-BE49-F238E27FC236}">
                <a16:creationId xmlns:a16="http://schemas.microsoft.com/office/drawing/2014/main" id="{0A0C2F05-BC5F-F735-E94E-0F69D39F5F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6" name="Notes Placeholder 2">
            <a:extLst>
              <a:ext uri="{FF2B5EF4-FFF2-40B4-BE49-F238E27FC236}">
                <a16:creationId xmlns:a16="http://schemas.microsoft.com/office/drawing/2014/main" id="{2C2DA5DD-D499-C51D-5293-50870027D5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13667" name="Slide Number Placeholder 3">
            <a:extLst>
              <a:ext uri="{FF2B5EF4-FFF2-40B4-BE49-F238E27FC236}">
                <a16:creationId xmlns:a16="http://schemas.microsoft.com/office/drawing/2014/main" id="{CA185448-C8D1-6466-F88B-E7C37B65DB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3844CEB-7C30-3A4B-B957-A18036C4A5C5}" type="slidenum">
              <a:rPr lang="en-US" altLang="en-US"/>
              <a:pPr>
                <a:spcBef>
                  <a:spcPct val="0"/>
                </a:spcBef>
              </a:pPr>
              <a:t>49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84D4B7DA-3779-383D-FDBA-6662F2E6F2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3C26CB55-E4C7-E14E-17C2-B9E6D436A9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3555" name="Slide Number Placeholder 3">
            <a:extLst>
              <a:ext uri="{FF2B5EF4-FFF2-40B4-BE49-F238E27FC236}">
                <a16:creationId xmlns:a16="http://schemas.microsoft.com/office/drawing/2014/main" id="{CC54E83F-572D-03E8-4970-B2AE52723B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99A8FFA-C446-1141-B99B-F0A52484D9D8}" type="slidenum">
              <a:rPr lang="en-US" altLang="en-US"/>
              <a:pPr>
                <a:spcBef>
                  <a:spcPct val="0"/>
                </a:spcBef>
              </a:pPr>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a:extLst>
              <a:ext uri="{FF2B5EF4-FFF2-40B4-BE49-F238E27FC236}">
                <a16:creationId xmlns:a16="http://schemas.microsoft.com/office/drawing/2014/main" id="{EE3BCAD8-98D3-AD5A-41EA-E219299B64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Notes Placeholder 2">
            <a:extLst>
              <a:ext uri="{FF2B5EF4-FFF2-40B4-BE49-F238E27FC236}">
                <a16:creationId xmlns:a16="http://schemas.microsoft.com/office/drawing/2014/main" id="{23372DA0-7FA4-9DD1-449E-DFD649A2B8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15715" name="Slide Number Placeholder 3">
            <a:extLst>
              <a:ext uri="{FF2B5EF4-FFF2-40B4-BE49-F238E27FC236}">
                <a16:creationId xmlns:a16="http://schemas.microsoft.com/office/drawing/2014/main" id="{1A38A3DA-7874-AFFA-1CA1-FD331B81B3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75C28D8-5E8B-BE46-8981-5A171ED5C610}" type="slidenum">
              <a:rPr lang="en-US" altLang="en-US"/>
              <a:pPr>
                <a:spcBef>
                  <a:spcPct val="0"/>
                </a:spcBef>
              </a:pPr>
              <a:t>50</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a:extLst>
              <a:ext uri="{FF2B5EF4-FFF2-40B4-BE49-F238E27FC236}">
                <a16:creationId xmlns:a16="http://schemas.microsoft.com/office/drawing/2014/main" id="{AE6BAE11-8AC3-CA31-AA3E-DD74619521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2" name="Notes Placeholder 2">
            <a:extLst>
              <a:ext uri="{FF2B5EF4-FFF2-40B4-BE49-F238E27FC236}">
                <a16:creationId xmlns:a16="http://schemas.microsoft.com/office/drawing/2014/main" id="{D08E5993-8B80-A71E-E2D1-161FBF9166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17763" name="Slide Number Placeholder 3">
            <a:extLst>
              <a:ext uri="{FF2B5EF4-FFF2-40B4-BE49-F238E27FC236}">
                <a16:creationId xmlns:a16="http://schemas.microsoft.com/office/drawing/2014/main" id="{6BAD177F-B28A-706E-B2D1-786C19294A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2FEA7D1-420F-6149-98FE-95BF2B690192}" type="slidenum">
              <a:rPr lang="en-US" altLang="en-US"/>
              <a:pPr>
                <a:spcBef>
                  <a:spcPct val="0"/>
                </a:spcBef>
              </a:pPr>
              <a:t>51</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a:extLst>
              <a:ext uri="{FF2B5EF4-FFF2-40B4-BE49-F238E27FC236}">
                <a16:creationId xmlns:a16="http://schemas.microsoft.com/office/drawing/2014/main" id="{BC6EE916-7DE0-9EF9-5764-46B5961D1D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0" name="Notes Placeholder 2">
            <a:extLst>
              <a:ext uri="{FF2B5EF4-FFF2-40B4-BE49-F238E27FC236}">
                <a16:creationId xmlns:a16="http://schemas.microsoft.com/office/drawing/2014/main" id="{8A4EBA27-5892-7408-201C-839747E8F0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19811" name="Slide Number Placeholder 3">
            <a:extLst>
              <a:ext uri="{FF2B5EF4-FFF2-40B4-BE49-F238E27FC236}">
                <a16:creationId xmlns:a16="http://schemas.microsoft.com/office/drawing/2014/main" id="{C31060E1-F18B-91F5-4A86-85DA15D95E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5D83EB1-636F-F045-8AE4-A2C2F1C6D950}" type="slidenum">
              <a:rPr lang="en-US" altLang="en-US"/>
              <a:pPr>
                <a:spcBef>
                  <a:spcPct val="0"/>
                </a:spcBef>
              </a:pPr>
              <a:t>52</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a:extLst>
              <a:ext uri="{FF2B5EF4-FFF2-40B4-BE49-F238E27FC236}">
                <a16:creationId xmlns:a16="http://schemas.microsoft.com/office/drawing/2014/main" id="{5E8DEEB2-E2F5-99EF-5A46-0BAAA052D1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8" name="Notes Placeholder 2">
            <a:extLst>
              <a:ext uri="{FF2B5EF4-FFF2-40B4-BE49-F238E27FC236}">
                <a16:creationId xmlns:a16="http://schemas.microsoft.com/office/drawing/2014/main" id="{6BB9D907-B068-D5B7-86E2-2485042412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21859" name="Slide Number Placeholder 3">
            <a:extLst>
              <a:ext uri="{FF2B5EF4-FFF2-40B4-BE49-F238E27FC236}">
                <a16:creationId xmlns:a16="http://schemas.microsoft.com/office/drawing/2014/main" id="{A25E9E7E-C67F-A88F-5C0F-A34924F4A7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9DB6661-D157-ED42-9273-BCED238EA570}" type="slidenum">
              <a:rPr lang="en-US" altLang="en-US"/>
              <a:pPr>
                <a:spcBef>
                  <a:spcPct val="0"/>
                </a:spcBef>
              </a:pPr>
              <a:t>53</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a:extLst>
              <a:ext uri="{FF2B5EF4-FFF2-40B4-BE49-F238E27FC236}">
                <a16:creationId xmlns:a16="http://schemas.microsoft.com/office/drawing/2014/main" id="{36988A55-C66D-E234-AEDA-516168D533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6" name="Notes Placeholder 2">
            <a:extLst>
              <a:ext uri="{FF2B5EF4-FFF2-40B4-BE49-F238E27FC236}">
                <a16:creationId xmlns:a16="http://schemas.microsoft.com/office/drawing/2014/main" id="{94CD3D49-38C9-894D-0D84-9A87B3DB31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23907" name="Slide Number Placeholder 3">
            <a:extLst>
              <a:ext uri="{FF2B5EF4-FFF2-40B4-BE49-F238E27FC236}">
                <a16:creationId xmlns:a16="http://schemas.microsoft.com/office/drawing/2014/main" id="{DBC3A1FB-C920-F448-0623-45B7A0E905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3033A70-0C26-9C4F-84D8-2C6AFFB1743C}" type="slidenum">
              <a:rPr lang="en-US" altLang="en-US"/>
              <a:pPr>
                <a:spcBef>
                  <a:spcPct val="0"/>
                </a:spcBef>
              </a:pPr>
              <a:t>54</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a:extLst>
              <a:ext uri="{FF2B5EF4-FFF2-40B4-BE49-F238E27FC236}">
                <a16:creationId xmlns:a16="http://schemas.microsoft.com/office/drawing/2014/main" id="{FE1F9290-44B9-2929-B684-99F8A9C49C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4" name="Notes Placeholder 2">
            <a:extLst>
              <a:ext uri="{FF2B5EF4-FFF2-40B4-BE49-F238E27FC236}">
                <a16:creationId xmlns:a16="http://schemas.microsoft.com/office/drawing/2014/main" id="{36D7AF5C-1BC4-DA24-C0A0-8526F1F96F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25955" name="Slide Number Placeholder 3">
            <a:extLst>
              <a:ext uri="{FF2B5EF4-FFF2-40B4-BE49-F238E27FC236}">
                <a16:creationId xmlns:a16="http://schemas.microsoft.com/office/drawing/2014/main" id="{CC1438B6-71CE-C141-9F8F-128BBB21D0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1E40032-E2E9-EF49-9080-FA5355871919}" type="slidenum">
              <a:rPr lang="en-US" altLang="en-US"/>
              <a:pPr>
                <a:spcBef>
                  <a:spcPct val="0"/>
                </a:spcBef>
              </a:pPr>
              <a:t>55</a:t>
            </a:fld>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a:extLst>
              <a:ext uri="{FF2B5EF4-FFF2-40B4-BE49-F238E27FC236}">
                <a16:creationId xmlns:a16="http://schemas.microsoft.com/office/drawing/2014/main" id="{946F422C-50FA-A049-CACE-0008845001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2" name="Notes Placeholder 2">
            <a:extLst>
              <a:ext uri="{FF2B5EF4-FFF2-40B4-BE49-F238E27FC236}">
                <a16:creationId xmlns:a16="http://schemas.microsoft.com/office/drawing/2014/main" id="{1551C492-F825-450A-322A-676D3046D1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28003" name="Slide Number Placeholder 3">
            <a:extLst>
              <a:ext uri="{FF2B5EF4-FFF2-40B4-BE49-F238E27FC236}">
                <a16:creationId xmlns:a16="http://schemas.microsoft.com/office/drawing/2014/main" id="{6BB25E07-5BE4-AF1C-3274-8C8D194438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2FFAF60-7F4B-004A-9A14-FA41737E901C}" type="slidenum">
              <a:rPr lang="en-US" altLang="en-US"/>
              <a:pPr>
                <a:spcBef>
                  <a:spcPct val="0"/>
                </a:spcBef>
              </a:pPr>
              <a:t>56</a:t>
            </a:fld>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a:extLst>
              <a:ext uri="{FF2B5EF4-FFF2-40B4-BE49-F238E27FC236}">
                <a16:creationId xmlns:a16="http://schemas.microsoft.com/office/drawing/2014/main" id="{DE809B53-7E59-3C0A-3226-2A7E406CCC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0" name="Notes Placeholder 2">
            <a:extLst>
              <a:ext uri="{FF2B5EF4-FFF2-40B4-BE49-F238E27FC236}">
                <a16:creationId xmlns:a16="http://schemas.microsoft.com/office/drawing/2014/main" id="{FD5691BC-6F2C-403D-EF4D-40DDBB690B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30051" name="Slide Number Placeholder 3">
            <a:extLst>
              <a:ext uri="{FF2B5EF4-FFF2-40B4-BE49-F238E27FC236}">
                <a16:creationId xmlns:a16="http://schemas.microsoft.com/office/drawing/2014/main" id="{AAA5C4A5-30C4-DC13-0A91-BA95998C08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1E1E54-5610-5E40-AAB2-57459322213A}" type="slidenum">
              <a:rPr lang="en-US" altLang="en-US"/>
              <a:pPr>
                <a:spcBef>
                  <a:spcPct val="0"/>
                </a:spcBef>
              </a:pPr>
              <a:t>57</a:t>
            </a:fld>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a:extLst>
              <a:ext uri="{FF2B5EF4-FFF2-40B4-BE49-F238E27FC236}">
                <a16:creationId xmlns:a16="http://schemas.microsoft.com/office/drawing/2014/main" id="{920CAD80-A498-E7FE-6FAF-0C5236A590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8" name="Notes Placeholder 2">
            <a:extLst>
              <a:ext uri="{FF2B5EF4-FFF2-40B4-BE49-F238E27FC236}">
                <a16:creationId xmlns:a16="http://schemas.microsoft.com/office/drawing/2014/main" id="{DEB89FD5-8999-9782-6997-D5B1445ED0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32099" name="Slide Number Placeholder 3">
            <a:extLst>
              <a:ext uri="{FF2B5EF4-FFF2-40B4-BE49-F238E27FC236}">
                <a16:creationId xmlns:a16="http://schemas.microsoft.com/office/drawing/2014/main" id="{C42BDFBF-3DB4-0FCF-7BC0-F73A5291F5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9190A8B-9557-504F-A689-8741D3208446}" type="slidenum">
              <a:rPr lang="en-US" altLang="en-US"/>
              <a:pPr>
                <a:spcBef>
                  <a:spcPct val="0"/>
                </a:spcBef>
              </a:pPr>
              <a:t>58</a:t>
            </a:fld>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a:extLst>
              <a:ext uri="{FF2B5EF4-FFF2-40B4-BE49-F238E27FC236}">
                <a16:creationId xmlns:a16="http://schemas.microsoft.com/office/drawing/2014/main" id="{A4B7EFC9-A4BB-6599-F4F0-400909ECB9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6" name="Notes Placeholder 2">
            <a:extLst>
              <a:ext uri="{FF2B5EF4-FFF2-40B4-BE49-F238E27FC236}">
                <a16:creationId xmlns:a16="http://schemas.microsoft.com/office/drawing/2014/main" id="{C00607D0-9CE4-A03F-EB82-466EEC4C35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34147" name="Slide Number Placeholder 3">
            <a:extLst>
              <a:ext uri="{FF2B5EF4-FFF2-40B4-BE49-F238E27FC236}">
                <a16:creationId xmlns:a16="http://schemas.microsoft.com/office/drawing/2014/main" id="{891E9B71-605E-242F-125B-5BE6BC11E4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730C5C4-CA54-CA45-B483-F5B06683E480}" type="slidenum">
              <a:rPr lang="en-US" altLang="en-US"/>
              <a:pPr>
                <a:spcBef>
                  <a:spcPct val="0"/>
                </a:spcBef>
              </a:pPr>
              <a:t>59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96201A23-B28E-35E8-AAAA-F3DA25C1F7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92E11072-7307-B62C-A467-4D6636B449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0A028A8E-896C-295C-F40E-214BF11744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2B20BD3-5F51-C94C-827B-A9921FC248B0}" type="slidenum">
              <a:rPr lang="en-US" altLang="en-US"/>
              <a:pPr>
                <a:spcBef>
                  <a:spcPct val="0"/>
                </a:spcBef>
              </a:pPr>
              <a:t>6</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a:extLst>
              <a:ext uri="{FF2B5EF4-FFF2-40B4-BE49-F238E27FC236}">
                <a16:creationId xmlns:a16="http://schemas.microsoft.com/office/drawing/2014/main" id="{B5B412F4-019D-8F84-B6BF-86BADF6BDA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4" name="Notes Placeholder 2">
            <a:extLst>
              <a:ext uri="{FF2B5EF4-FFF2-40B4-BE49-F238E27FC236}">
                <a16:creationId xmlns:a16="http://schemas.microsoft.com/office/drawing/2014/main" id="{2DAFA98D-68DA-6608-B62D-5C8719B9AF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36195" name="Slide Number Placeholder 3">
            <a:extLst>
              <a:ext uri="{FF2B5EF4-FFF2-40B4-BE49-F238E27FC236}">
                <a16:creationId xmlns:a16="http://schemas.microsoft.com/office/drawing/2014/main" id="{6EFCDD0C-5860-FFA4-E6BA-AA60679162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FF102AA-905D-8B44-B75D-A066215E7BB1}" type="slidenum">
              <a:rPr lang="en-US" altLang="en-US"/>
              <a:pPr>
                <a:spcBef>
                  <a:spcPct val="0"/>
                </a:spcBef>
              </a:pPr>
              <a:t>60</a:t>
            </a:fld>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a:extLst>
              <a:ext uri="{FF2B5EF4-FFF2-40B4-BE49-F238E27FC236}">
                <a16:creationId xmlns:a16="http://schemas.microsoft.com/office/drawing/2014/main" id="{9216374B-6826-2922-3AB3-B9BEBB3475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a:extLst>
              <a:ext uri="{FF2B5EF4-FFF2-40B4-BE49-F238E27FC236}">
                <a16:creationId xmlns:a16="http://schemas.microsoft.com/office/drawing/2014/main" id="{A9FC1E56-357A-9CE5-1631-3B3087FD68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38243" name="Slide Number Placeholder 3">
            <a:extLst>
              <a:ext uri="{FF2B5EF4-FFF2-40B4-BE49-F238E27FC236}">
                <a16:creationId xmlns:a16="http://schemas.microsoft.com/office/drawing/2014/main" id="{37DC2564-2643-7A3F-C118-905211E108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4E6DA81-9177-E447-B616-A305D8AD1CF5}" type="slidenum">
              <a:rPr lang="en-US" altLang="en-US"/>
              <a:pPr>
                <a:spcBef>
                  <a:spcPct val="0"/>
                </a:spcBef>
              </a:pPr>
              <a:t>61</a:t>
            </a:fld>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a:extLst>
              <a:ext uri="{FF2B5EF4-FFF2-40B4-BE49-F238E27FC236}">
                <a16:creationId xmlns:a16="http://schemas.microsoft.com/office/drawing/2014/main" id="{3A7BCA22-5CD2-6B0D-2E84-553CF75AD8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0" name="Notes Placeholder 2">
            <a:extLst>
              <a:ext uri="{FF2B5EF4-FFF2-40B4-BE49-F238E27FC236}">
                <a16:creationId xmlns:a16="http://schemas.microsoft.com/office/drawing/2014/main" id="{1333ECD9-780D-C6AA-15F1-0F7A092C0D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40291" name="Slide Number Placeholder 3">
            <a:extLst>
              <a:ext uri="{FF2B5EF4-FFF2-40B4-BE49-F238E27FC236}">
                <a16:creationId xmlns:a16="http://schemas.microsoft.com/office/drawing/2014/main" id="{6A1C38C4-B5EC-8C55-4C17-D71B0E6711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C535EE7-4F10-9841-84BF-6B92EE3ADDA5}" type="slidenum">
              <a:rPr lang="en-US" altLang="en-US"/>
              <a:pPr>
                <a:spcBef>
                  <a:spcPct val="0"/>
                </a:spcBef>
              </a:pPr>
              <a:t>62</a:t>
            </a:fld>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a:extLst>
              <a:ext uri="{FF2B5EF4-FFF2-40B4-BE49-F238E27FC236}">
                <a16:creationId xmlns:a16="http://schemas.microsoft.com/office/drawing/2014/main" id="{C11F9950-F0DC-80FD-F63D-1AF9AB0C4D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8" name="Notes Placeholder 2">
            <a:extLst>
              <a:ext uri="{FF2B5EF4-FFF2-40B4-BE49-F238E27FC236}">
                <a16:creationId xmlns:a16="http://schemas.microsoft.com/office/drawing/2014/main" id="{D9D730FE-70AB-9553-B8C8-414A0288DA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42339" name="Slide Number Placeholder 3">
            <a:extLst>
              <a:ext uri="{FF2B5EF4-FFF2-40B4-BE49-F238E27FC236}">
                <a16:creationId xmlns:a16="http://schemas.microsoft.com/office/drawing/2014/main" id="{4A02B2B7-5B81-0133-2AEB-A25CFBF5D6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9BFA88A-68F1-4149-B605-EB3E92E97476}" type="slidenum">
              <a:rPr lang="en-US" altLang="en-US"/>
              <a:pPr>
                <a:spcBef>
                  <a:spcPct val="0"/>
                </a:spcBef>
              </a:pPr>
              <a:t>63</a:t>
            </a:fld>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a:extLst>
              <a:ext uri="{FF2B5EF4-FFF2-40B4-BE49-F238E27FC236}">
                <a16:creationId xmlns:a16="http://schemas.microsoft.com/office/drawing/2014/main" id="{8C032C5B-AE37-B576-F208-6E17465327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6" name="Notes Placeholder 2">
            <a:extLst>
              <a:ext uri="{FF2B5EF4-FFF2-40B4-BE49-F238E27FC236}">
                <a16:creationId xmlns:a16="http://schemas.microsoft.com/office/drawing/2014/main" id="{1DB8B763-577F-2085-5EBC-DF3372D924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44387" name="Slide Number Placeholder 3">
            <a:extLst>
              <a:ext uri="{FF2B5EF4-FFF2-40B4-BE49-F238E27FC236}">
                <a16:creationId xmlns:a16="http://schemas.microsoft.com/office/drawing/2014/main" id="{8756B93F-CE71-972D-77AA-BBC19B9351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D38B3DE-2817-734E-8FCE-3FAA2214DD20}" type="slidenum">
              <a:rPr lang="en-US" altLang="en-US"/>
              <a:pPr>
                <a:spcBef>
                  <a:spcPct val="0"/>
                </a:spcBef>
              </a:pPr>
              <a:t>64</a:t>
            </a:fld>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a:extLst>
              <a:ext uri="{FF2B5EF4-FFF2-40B4-BE49-F238E27FC236}">
                <a16:creationId xmlns:a16="http://schemas.microsoft.com/office/drawing/2014/main" id="{34BB192C-1CA8-7CC1-BC43-3B749BCD3C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4" name="Notes Placeholder 2">
            <a:extLst>
              <a:ext uri="{FF2B5EF4-FFF2-40B4-BE49-F238E27FC236}">
                <a16:creationId xmlns:a16="http://schemas.microsoft.com/office/drawing/2014/main" id="{0CFFCDE5-9675-93A9-0289-EC5B76D1B8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46435" name="Slide Number Placeholder 3">
            <a:extLst>
              <a:ext uri="{FF2B5EF4-FFF2-40B4-BE49-F238E27FC236}">
                <a16:creationId xmlns:a16="http://schemas.microsoft.com/office/drawing/2014/main" id="{3D76041C-84C4-2409-8D64-EC3CE20951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4F24BF7-67F5-3C43-8ECB-A28C7060BCA5}" type="slidenum">
              <a:rPr lang="en-US" altLang="en-US"/>
              <a:pPr>
                <a:spcBef>
                  <a:spcPct val="0"/>
                </a:spcBef>
              </a:pPr>
              <a:t>65</a:t>
            </a:fld>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a:extLst>
              <a:ext uri="{FF2B5EF4-FFF2-40B4-BE49-F238E27FC236}">
                <a16:creationId xmlns:a16="http://schemas.microsoft.com/office/drawing/2014/main" id="{604CD9B1-2874-6D1E-827F-4883F99F0F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2" name="Notes Placeholder 2">
            <a:extLst>
              <a:ext uri="{FF2B5EF4-FFF2-40B4-BE49-F238E27FC236}">
                <a16:creationId xmlns:a16="http://schemas.microsoft.com/office/drawing/2014/main" id="{65CE7AFD-2809-0CC8-1010-CE18009C0A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48483" name="Slide Number Placeholder 3">
            <a:extLst>
              <a:ext uri="{FF2B5EF4-FFF2-40B4-BE49-F238E27FC236}">
                <a16:creationId xmlns:a16="http://schemas.microsoft.com/office/drawing/2014/main" id="{8F529329-4706-3BE9-EC5F-B4D7D16B83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57B8CBE-9A89-5847-B14C-EBB382BC3135}" type="slidenum">
              <a:rPr lang="en-US" altLang="en-US"/>
              <a:pPr>
                <a:spcBef>
                  <a:spcPct val="0"/>
                </a:spcBef>
              </a:pPr>
              <a:t>66</a:t>
            </a:fld>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a:extLst>
              <a:ext uri="{FF2B5EF4-FFF2-40B4-BE49-F238E27FC236}">
                <a16:creationId xmlns:a16="http://schemas.microsoft.com/office/drawing/2014/main" id="{5288941A-E175-C455-2A95-5E4313E357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0" name="Notes Placeholder 2">
            <a:extLst>
              <a:ext uri="{FF2B5EF4-FFF2-40B4-BE49-F238E27FC236}">
                <a16:creationId xmlns:a16="http://schemas.microsoft.com/office/drawing/2014/main" id="{7B232C02-8765-255F-6F3B-C97FEAA9F2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50531" name="Slide Number Placeholder 3">
            <a:extLst>
              <a:ext uri="{FF2B5EF4-FFF2-40B4-BE49-F238E27FC236}">
                <a16:creationId xmlns:a16="http://schemas.microsoft.com/office/drawing/2014/main" id="{774FA1C9-04B9-5772-3FC8-8EDA898930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2A2E8A2-F830-7D48-BCC6-7E0CE4768462}" type="slidenum">
              <a:rPr lang="en-US" altLang="en-US"/>
              <a:pPr>
                <a:spcBef>
                  <a:spcPct val="0"/>
                </a:spcBef>
              </a:pPr>
              <a:t>67</a:t>
            </a:fld>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a:extLst>
              <a:ext uri="{FF2B5EF4-FFF2-40B4-BE49-F238E27FC236}">
                <a16:creationId xmlns:a16="http://schemas.microsoft.com/office/drawing/2014/main" id="{5396F445-9CAB-2E60-BF7A-338B83BE7A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8" name="Notes Placeholder 2">
            <a:extLst>
              <a:ext uri="{FF2B5EF4-FFF2-40B4-BE49-F238E27FC236}">
                <a16:creationId xmlns:a16="http://schemas.microsoft.com/office/drawing/2014/main" id="{84E22A51-9852-63EB-D53E-2D6E2AA73A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52579" name="Slide Number Placeholder 3">
            <a:extLst>
              <a:ext uri="{FF2B5EF4-FFF2-40B4-BE49-F238E27FC236}">
                <a16:creationId xmlns:a16="http://schemas.microsoft.com/office/drawing/2014/main" id="{A8593341-9D98-E4F5-E7F5-2925C3F4E7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D255DCB-86DF-E941-9B4D-0776C47396C1}" type="slidenum">
              <a:rPr lang="en-US" altLang="en-US"/>
              <a:pPr>
                <a:spcBef>
                  <a:spcPct val="0"/>
                </a:spcBef>
              </a:pPr>
              <a:t>68</a:t>
            </a:fld>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a:extLst>
              <a:ext uri="{FF2B5EF4-FFF2-40B4-BE49-F238E27FC236}">
                <a16:creationId xmlns:a16="http://schemas.microsoft.com/office/drawing/2014/main" id="{9A82B12F-6D3B-2F6C-88EB-0C249BFE1E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Notes Placeholder 2">
            <a:extLst>
              <a:ext uri="{FF2B5EF4-FFF2-40B4-BE49-F238E27FC236}">
                <a16:creationId xmlns:a16="http://schemas.microsoft.com/office/drawing/2014/main" id="{59242FBB-052A-372A-9DE0-45B9B02A72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54627" name="Slide Number Placeholder 3">
            <a:extLst>
              <a:ext uri="{FF2B5EF4-FFF2-40B4-BE49-F238E27FC236}">
                <a16:creationId xmlns:a16="http://schemas.microsoft.com/office/drawing/2014/main" id="{B6EBA0C4-E730-A06D-AE70-F0795AF4A5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CF89EA1-3515-BC4E-BF28-1E213B93145D}" type="slidenum">
              <a:rPr lang="en-US" altLang="en-US"/>
              <a:pPr>
                <a:spcBef>
                  <a:spcPct val="0"/>
                </a:spcBef>
              </a:pPr>
              <a:t>69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4BD0F0EA-989C-7C4D-61C0-7BA6B6E740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62F6C974-8D4B-EE39-B246-7A795A29C6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7651" name="Slide Number Placeholder 3">
            <a:extLst>
              <a:ext uri="{FF2B5EF4-FFF2-40B4-BE49-F238E27FC236}">
                <a16:creationId xmlns:a16="http://schemas.microsoft.com/office/drawing/2014/main" id="{D13B0B58-4C1B-E317-C832-11E65EE61B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6466668-EF73-664E-BAFD-D597821061F4}" type="slidenum">
              <a:rPr lang="en-US" altLang="en-US"/>
              <a:pPr>
                <a:spcBef>
                  <a:spcPct val="0"/>
                </a:spcBef>
              </a:pPr>
              <a:t>7</a:t>
            </a:fld>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a:extLst>
              <a:ext uri="{FF2B5EF4-FFF2-40B4-BE49-F238E27FC236}">
                <a16:creationId xmlns:a16="http://schemas.microsoft.com/office/drawing/2014/main" id="{C626C367-A36A-E91A-856F-C855AF2629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4" name="Notes Placeholder 2">
            <a:extLst>
              <a:ext uri="{FF2B5EF4-FFF2-40B4-BE49-F238E27FC236}">
                <a16:creationId xmlns:a16="http://schemas.microsoft.com/office/drawing/2014/main" id="{15E2C2A6-1E3B-978E-8B6F-7DE044044F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56675" name="Slide Number Placeholder 3">
            <a:extLst>
              <a:ext uri="{FF2B5EF4-FFF2-40B4-BE49-F238E27FC236}">
                <a16:creationId xmlns:a16="http://schemas.microsoft.com/office/drawing/2014/main" id="{41549487-60AD-5E2F-33A0-80995C5836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9C31462-592A-A143-A6E7-9435AC5F3D7E}" type="slidenum">
              <a:rPr lang="en-US" altLang="en-US"/>
              <a:pPr>
                <a:spcBef>
                  <a:spcPct val="0"/>
                </a:spcBef>
              </a:pPr>
              <a:t>70</a:t>
            </a:fld>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a:extLst>
              <a:ext uri="{FF2B5EF4-FFF2-40B4-BE49-F238E27FC236}">
                <a16:creationId xmlns:a16="http://schemas.microsoft.com/office/drawing/2014/main" id="{45C322AD-1985-22C4-4210-042CE7F625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2" name="Notes Placeholder 2">
            <a:extLst>
              <a:ext uri="{FF2B5EF4-FFF2-40B4-BE49-F238E27FC236}">
                <a16:creationId xmlns:a16="http://schemas.microsoft.com/office/drawing/2014/main" id="{BAEE7D08-5D22-6B8E-A47F-DB2AB65049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58723" name="Slide Number Placeholder 3">
            <a:extLst>
              <a:ext uri="{FF2B5EF4-FFF2-40B4-BE49-F238E27FC236}">
                <a16:creationId xmlns:a16="http://schemas.microsoft.com/office/drawing/2014/main" id="{2EA77AC9-1B7A-6BC1-9FAB-4C2B4F0C16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F2E1D35-11FF-EE40-AF34-94908709B300}" type="slidenum">
              <a:rPr lang="en-US" altLang="en-US"/>
              <a:pPr>
                <a:spcBef>
                  <a:spcPct val="0"/>
                </a:spcBef>
              </a:pPr>
              <a:t>71</a:t>
            </a:fld>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a:extLst>
              <a:ext uri="{FF2B5EF4-FFF2-40B4-BE49-F238E27FC236}">
                <a16:creationId xmlns:a16="http://schemas.microsoft.com/office/drawing/2014/main" id="{8432C1C0-B96B-825A-690D-0E2E767784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0" name="Notes Placeholder 2">
            <a:extLst>
              <a:ext uri="{FF2B5EF4-FFF2-40B4-BE49-F238E27FC236}">
                <a16:creationId xmlns:a16="http://schemas.microsoft.com/office/drawing/2014/main" id="{FEEFFD16-7B85-B119-E5F0-31A132F072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60771" name="Slide Number Placeholder 3">
            <a:extLst>
              <a:ext uri="{FF2B5EF4-FFF2-40B4-BE49-F238E27FC236}">
                <a16:creationId xmlns:a16="http://schemas.microsoft.com/office/drawing/2014/main" id="{234F9557-C3A6-A047-22EC-B0DD2A48DD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3CF5488-8A44-2149-AF0E-A4276D7A2236}" type="slidenum">
              <a:rPr lang="en-US" altLang="en-US"/>
              <a:pPr>
                <a:spcBef>
                  <a:spcPct val="0"/>
                </a:spcBef>
              </a:pPr>
              <a:t>72</a:t>
            </a:fld>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a:extLst>
              <a:ext uri="{FF2B5EF4-FFF2-40B4-BE49-F238E27FC236}">
                <a16:creationId xmlns:a16="http://schemas.microsoft.com/office/drawing/2014/main" id="{255682BB-4864-0906-E36C-CF58AE894F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8" name="Notes Placeholder 2">
            <a:extLst>
              <a:ext uri="{FF2B5EF4-FFF2-40B4-BE49-F238E27FC236}">
                <a16:creationId xmlns:a16="http://schemas.microsoft.com/office/drawing/2014/main" id="{81505559-E19D-B4CB-173F-6315C47EFC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62819" name="Slide Number Placeholder 3">
            <a:extLst>
              <a:ext uri="{FF2B5EF4-FFF2-40B4-BE49-F238E27FC236}">
                <a16:creationId xmlns:a16="http://schemas.microsoft.com/office/drawing/2014/main" id="{D1181598-BCCE-494B-931B-BF31DB9F6C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633E1D5-A934-CC46-8C65-BE8D2F21CBD7}" type="slidenum">
              <a:rPr lang="en-US" altLang="en-US"/>
              <a:pPr>
                <a:spcBef>
                  <a:spcPct val="0"/>
                </a:spcBef>
              </a:pPr>
              <a:t>73</a:t>
            </a:fld>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a:extLst>
              <a:ext uri="{FF2B5EF4-FFF2-40B4-BE49-F238E27FC236}">
                <a16:creationId xmlns:a16="http://schemas.microsoft.com/office/drawing/2014/main" id="{D03571E8-CCDF-DF44-A341-211EDB0378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6" name="Notes Placeholder 2">
            <a:extLst>
              <a:ext uri="{FF2B5EF4-FFF2-40B4-BE49-F238E27FC236}">
                <a16:creationId xmlns:a16="http://schemas.microsoft.com/office/drawing/2014/main" id="{1623A19E-61BF-EE6A-A94D-A3943D944F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64867" name="Slide Number Placeholder 3">
            <a:extLst>
              <a:ext uri="{FF2B5EF4-FFF2-40B4-BE49-F238E27FC236}">
                <a16:creationId xmlns:a16="http://schemas.microsoft.com/office/drawing/2014/main" id="{B6FB6903-D728-FD84-8184-EB62D58544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08BCD75-F2E5-734A-B2E3-2B47310781C2}" type="slidenum">
              <a:rPr lang="en-US" altLang="en-US"/>
              <a:pPr>
                <a:spcBef>
                  <a:spcPct val="0"/>
                </a:spcBef>
              </a:pPr>
              <a:t>74</a:t>
            </a:fld>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a:extLst>
              <a:ext uri="{FF2B5EF4-FFF2-40B4-BE49-F238E27FC236}">
                <a16:creationId xmlns:a16="http://schemas.microsoft.com/office/drawing/2014/main" id="{34427D90-D872-26D7-9216-6F824ADC17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4" name="Notes Placeholder 2">
            <a:extLst>
              <a:ext uri="{FF2B5EF4-FFF2-40B4-BE49-F238E27FC236}">
                <a16:creationId xmlns:a16="http://schemas.microsoft.com/office/drawing/2014/main" id="{F3E9BC3A-E4E8-6C84-8EF2-0D261F8FA8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66915" name="Slide Number Placeholder 3">
            <a:extLst>
              <a:ext uri="{FF2B5EF4-FFF2-40B4-BE49-F238E27FC236}">
                <a16:creationId xmlns:a16="http://schemas.microsoft.com/office/drawing/2014/main" id="{289274A0-E902-5CD5-394A-8AB9A71247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24F3DAA-22DD-7943-88F6-030487656384}" type="slidenum">
              <a:rPr lang="en-US" altLang="en-US"/>
              <a:pPr>
                <a:spcBef>
                  <a:spcPct val="0"/>
                </a:spcBef>
              </a:pPr>
              <a:t>75</a:t>
            </a:fld>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a:extLst>
              <a:ext uri="{FF2B5EF4-FFF2-40B4-BE49-F238E27FC236}">
                <a16:creationId xmlns:a16="http://schemas.microsoft.com/office/drawing/2014/main" id="{BA5CD880-34D2-471B-DA96-8C17799606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2" name="Notes Placeholder 2">
            <a:extLst>
              <a:ext uri="{FF2B5EF4-FFF2-40B4-BE49-F238E27FC236}">
                <a16:creationId xmlns:a16="http://schemas.microsoft.com/office/drawing/2014/main" id="{C94D0169-7D5E-BCCA-121A-DCB0C1F50D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68963" name="Slide Number Placeholder 3">
            <a:extLst>
              <a:ext uri="{FF2B5EF4-FFF2-40B4-BE49-F238E27FC236}">
                <a16:creationId xmlns:a16="http://schemas.microsoft.com/office/drawing/2014/main" id="{C88EE367-39A2-7F7F-F85E-3D42714FDD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0A52131-4E78-344C-84C9-ACB88C91986E}" type="slidenum">
              <a:rPr lang="en-US" altLang="en-US"/>
              <a:pPr>
                <a:spcBef>
                  <a:spcPct val="0"/>
                </a:spcBef>
              </a:pPr>
              <a:t>76</a:t>
            </a:fld>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a:extLst>
              <a:ext uri="{FF2B5EF4-FFF2-40B4-BE49-F238E27FC236}">
                <a16:creationId xmlns:a16="http://schemas.microsoft.com/office/drawing/2014/main" id="{11C56BAE-382B-6E13-EB65-6BCCE92EA2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8" name="Notes Placeholder 2">
            <a:extLst>
              <a:ext uri="{FF2B5EF4-FFF2-40B4-BE49-F238E27FC236}">
                <a16:creationId xmlns:a16="http://schemas.microsoft.com/office/drawing/2014/main" id="{B1EA004D-24C9-DAE0-7251-84B8D1A4DC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73059" name="Slide Number Placeholder 3">
            <a:extLst>
              <a:ext uri="{FF2B5EF4-FFF2-40B4-BE49-F238E27FC236}">
                <a16:creationId xmlns:a16="http://schemas.microsoft.com/office/drawing/2014/main" id="{250FE940-1A86-8581-4723-7865E83439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446CA29-2FC0-D948-B39E-BDE8209F4F68}" type="slidenum">
              <a:rPr lang="en-US" altLang="en-US"/>
              <a:pPr>
                <a:spcBef>
                  <a:spcPct val="0"/>
                </a:spcBef>
              </a:pPr>
              <a:t>79</a:t>
            </a:fld>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a:extLst>
              <a:ext uri="{FF2B5EF4-FFF2-40B4-BE49-F238E27FC236}">
                <a16:creationId xmlns:a16="http://schemas.microsoft.com/office/drawing/2014/main" id="{2155703B-362E-D93E-C43F-C7F200251E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0" name="Notes Placeholder 2">
            <a:extLst>
              <a:ext uri="{FF2B5EF4-FFF2-40B4-BE49-F238E27FC236}">
                <a16:creationId xmlns:a16="http://schemas.microsoft.com/office/drawing/2014/main" id="{37A4167A-152D-4077-0982-EB9F842136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71011" name="Slide Number Placeholder 3">
            <a:extLst>
              <a:ext uri="{FF2B5EF4-FFF2-40B4-BE49-F238E27FC236}">
                <a16:creationId xmlns:a16="http://schemas.microsoft.com/office/drawing/2014/main" id="{20A126AF-3294-4BD6-37F7-EA135FD169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619B89F-D99D-644E-AC02-D82B6E29D66E}" type="slidenum">
              <a:rPr lang="en-US" altLang="en-US"/>
              <a:pPr>
                <a:spcBef>
                  <a:spcPct val="0"/>
                </a:spcBef>
              </a:pPr>
              <a:t>80</a:t>
            </a:fld>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a:extLst>
              <a:ext uri="{FF2B5EF4-FFF2-40B4-BE49-F238E27FC236}">
                <a16:creationId xmlns:a16="http://schemas.microsoft.com/office/drawing/2014/main" id="{42D62898-70F6-42B9-B428-5F8820CB00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6" name="Notes Placeholder 2">
            <a:extLst>
              <a:ext uri="{FF2B5EF4-FFF2-40B4-BE49-F238E27FC236}">
                <a16:creationId xmlns:a16="http://schemas.microsoft.com/office/drawing/2014/main" id="{89B029D0-D45D-3128-4C49-243C59FADB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75107" name="Slide Number Placeholder 3">
            <a:extLst>
              <a:ext uri="{FF2B5EF4-FFF2-40B4-BE49-F238E27FC236}">
                <a16:creationId xmlns:a16="http://schemas.microsoft.com/office/drawing/2014/main" id="{E3899831-FAA5-872C-CCFE-F17B5020A7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710C199-E859-2348-B36A-E2003978F31A}" type="slidenum">
              <a:rPr lang="en-US" altLang="en-US"/>
              <a:pPr>
                <a:spcBef>
                  <a:spcPct val="0"/>
                </a:spcBef>
              </a:pPr>
              <a:t>81</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74E4A3F8-E089-F3E0-2AF4-5D2A7CDE81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DD4C9F98-2182-F8F7-AEF2-DAB4DE0C45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9699" name="Slide Number Placeholder 3">
            <a:extLst>
              <a:ext uri="{FF2B5EF4-FFF2-40B4-BE49-F238E27FC236}">
                <a16:creationId xmlns:a16="http://schemas.microsoft.com/office/drawing/2014/main" id="{18082163-1A4A-ACD7-03DC-C4E84363A2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9199470-098C-5241-B8EE-64334E1F551B}" type="slidenum">
              <a:rPr lang="en-US" altLang="en-US"/>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06B8966D-0C0D-D889-49DF-4011BEEED0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FD2B8664-7407-1B62-1EDF-4CA9FF1924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1747" name="Slide Number Placeholder 3">
            <a:extLst>
              <a:ext uri="{FF2B5EF4-FFF2-40B4-BE49-F238E27FC236}">
                <a16:creationId xmlns:a16="http://schemas.microsoft.com/office/drawing/2014/main" id="{48A6E5D4-010A-BCDE-8DF7-0B3CB7A40B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328FC2B-631E-844F-803B-6A56C8C901AA}" type="slidenum">
              <a:rPr lang="en-US" altLang="en-US"/>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A1C19050-1099-8FC8-90FE-D10446003EF8}"/>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3" name="Rectangle 20">
            <a:extLst>
              <a:ext uri="{FF2B5EF4-FFF2-40B4-BE49-F238E27FC236}">
                <a16:creationId xmlns:a16="http://schemas.microsoft.com/office/drawing/2014/main" id="{F65BE327-7EE1-3D13-75D3-182553707E36}"/>
              </a:ext>
            </a:extLst>
          </p:cNvPr>
          <p:cNvSpPr>
            <a:spLocks noChangeArrowheads="1"/>
          </p:cNvSpPr>
          <p:nvPr/>
        </p:nvSpPr>
        <p:spPr bwMode="white">
          <a:xfrm>
            <a:off x="8991600" y="3175"/>
            <a:ext cx="152400" cy="68580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4" name="Rectangle 21">
            <a:extLst>
              <a:ext uri="{FF2B5EF4-FFF2-40B4-BE49-F238E27FC236}">
                <a16:creationId xmlns:a16="http://schemas.microsoft.com/office/drawing/2014/main" id="{18D5EE42-1413-FD48-A3DE-14AD6334FC8F}"/>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5" name="Rectangle 23">
            <a:extLst>
              <a:ext uri="{FF2B5EF4-FFF2-40B4-BE49-F238E27FC236}">
                <a16:creationId xmlns:a16="http://schemas.microsoft.com/office/drawing/2014/main" id="{444D00CD-841D-0225-5F09-4CCA0A13E33E}"/>
              </a:ext>
            </a:extLst>
          </p:cNvPr>
          <p:cNvSpPr>
            <a:spLocks noChangeArrowheads="1"/>
          </p:cNvSpPr>
          <p:nvPr/>
        </p:nvSpPr>
        <p:spPr bwMode="white">
          <a:xfrm>
            <a:off x="0" y="0"/>
            <a:ext cx="9144000" cy="25146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6" name="Rectangle 5">
            <a:extLst>
              <a:ext uri="{FF2B5EF4-FFF2-40B4-BE49-F238E27FC236}">
                <a16:creationId xmlns:a16="http://schemas.microsoft.com/office/drawing/2014/main" id="{DD0C8F0B-9BB1-6724-7E16-659BBC4342DF}"/>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7" name="Straight Connector 6">
            <a:extLst>
              <a:ext uri="{FF2B5EF4-FFF2-40B4-BE49-F238E27FC236}">
                <a16:creationId xmlns:a16="http://schemas.microsoft.com/office/drawing/2014/main" id="{1BE6B781-6AAE-63DD-404F-AECA6624519E}"/>
              </a:ext>
            </a:extLst>
          </p:cNvPr>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0" name="Rectangle 9">
            <a:extLst>
              <a:ext uri="{FF2B5EF4-FFF2-40B4-BE49-F238E27FC236}">
                <a16:creationId xmlns:a16="http://schemas.microsoft.com/office/drawing/2014/main" id="{F3B10CCE-51C5-4580-3515-A87A12F657B5}"/>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a typeface="+mn-ea"/>
            </a:endParaRPr>
          </a:p>
        </p:txBody>
      </p:sp>
      <p:sp>
        <p:nvSpPr>
          <p:cNvPr id="11" name="Oval 10">
            <a:extLst>
              <a:ext uri="{FF2B5EF4-FFF2-40B4-BE49-F238E27FC236}">
                <a16:creationId xmlns:a16="http://schemas.microsoft.com/office/drawing/2014/main" id="{1825432E-15FE-0F53-91BB-8BB3E102D242}"/>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Oval 11">
            <a:extLst>
              <a:ext uri="{FF2B5EF4-FFF2-40B4-BE49-F238E27FC236}">
                <a16:creationId xmlns:a16="http://schemas.microsoft.com/office/drawing/2014/main" id="{9EDA2756-B43D-AE89-C592-11A9EC3AE499}"/>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3" name="Date Placeholder 27">
            <a:extLst>
              <a:ext uri="{FF2B5EF4-FFF2-40B4-BE49-F238E27FC236}">
                <a16:creationId xmlns:a16="http://schemas.microsoft.com/office/drawing/2014/main" id="{C2B3A204-E5A0-9755-E715-902C02006AD1}"/>
              </a:ext>
            </a:extLst>
          </p:cNvPr>
          <p:cNvSpPr>
            <a:spLocks noGrp="1"/>
          </p:cNvSpPr>
          <p:nvPr>
            <p:ph type="dt" sz="half" idx="10"/>
          </p:nvPr>
        </p:nvSpPr>
        <p:spPr/>
        <p:txBody>
          <a:bodyPr/>
          <a:lstStyle>
            <a:lvl1pPr>
              <a:defRPr/>
            </a:lvl1pPr>
          </a:lstStyle>
          <a:p>
            <a:pPr>
              <a:defRPr/>
            </a:pPr>
            <a:fld id="{57539290-DF87-C74E-8610-139198F83565}" type="datetimeFigureOut">
              <a:rPr lang="en-US" altLang="en-US"/>
              <a:pPr>
                <a:defRPr/>
              </a:pPr>
              <a:t>12/14/22</a:t>
            </a:fld>
            <a:endParaRPr lang="en-US" altLang="en-US"/>
          </a:p>
        </p:txBody>
      </p:sp>
      <p:sp>
        <p:nvSpPr>
          <p:cNvPr id="14" name="Footer Placeholder 16">
            <a:extLst>
              <a:ext uri="{FF2B5EF4-FFF2-40B4-BE49-F238E27FC236}">
                <a16:creationId xmlns:a16="http://schemas.microsoft.com/office/drawing/2014/main" id="{9402D9DB-2AD5-4E5A-3BF2-D3067A443CE5}"/>
              </a:ext>
            </a:extLst>
          </p:cNvPr>
          <p:cNvSpPr>
            <a:spLocks noGrp="1"/>
          </p:cNvSpPr>
          <p:nvPr>
            <p:ph type="ftr" sz="quarter" idx="11"/>
          </p:nvPr>
        </p:nvSpPr>
        <p:spPr/>
        <p:txBody>
          <a:bodyPr/>
          <a:lstStyle>
            <a:lvl1pPr>
              <a:defRPr/>
            </a:lvl1pPr>
          </a:lstStyle>
          <a:p>
            <a:pPr>
              <a:defRPr/>
            </a:pPr>
            <a:endParaRPr lang="en-US"/>
          </a:p>
        </p:txBody>
      </p:sp>
      <p:sp>
        <p:nvSpPr>
          <p:cNvPr id="15" name="Slide Number Placeholder 28">
            <a:extLst>
              <a:ext uri="{FF2B5EF4-FFF2-40B4-BE49-F238E27FC236}">
                <a16:creationId xmlns:a16="http://schemas.microsoft.com/office/drawing/2014/main" id="{8A6F6EEB-0833-9374-8718-D691285ECB9C}"/>
              </a:ext>
            </a:extLst>
          </p:cNvPr>
          <p:cNvSpPr>
            <a:spLocks noGrp="1"/>
          </p:cNvSpPr>
          <p:nvPr>
            <p:ph type="sldNum" sz="quarter" idx="12"/>
          </p:nvPr>
        </p:nvSpPr>
        <p:spPr>
          <a:xfrm>
            <a:off x="4343400" y="2198688"/>
            <a:ext cx="457200" cy="441325"/>
          </a:xfrm>
        </p:spPr>
        <p:txBody>
          <a:bodyPr/>
          <a:lstStyle>
            <a:lvl1pPr>
              <a:defRPr smtClean="0"/>
            </a:lvl1pPr>
          </a:lstStyle>
          <a:p>
            <a:pPr>
              <a:defRPr/>
            </a:pPr>
            <a:fld id="{347C3340-CF8D-7843-AA39-70F35A568E9D}" type="slidenum">
              <a:rPr lang="en-US" altLang="en-US"/>
              <a:pPr>
                <a:defRPr/>
              </a:pPr>
              <a:t>‹#›</a:t>
            </a:fld>
            <a:endParaRPr lang="en-US" altLang="en-US"/>
          </a:p>
        </p:txBody>
      </p:sp>
    </p:spTree>
    <p:extLst>
      <p:ext uri="{BB962C8B-B14F-4D97-AF65-F5344CB8AC3E}">
        <p14:creationId xmlns:p14="http://schemas.microsoft.com/office/powerpoint/2010/main" val="22124840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FEA86-BC48-2ACE-9071-04D0F50A6A2D}"/>
              </a:ext>
            </a:extLst>
          </p:cNvPr>
          <p:cNvSpPr>
            <a:spLocks noGrp="1"/>
          </p:cNvSpPr>
          <p:nvPr>
            <p:ph type="dt" sz="half" idx="10"/>
          </p:nvPr>
        </p:nvSpPr>
        <p:spPr/>
        <p:txBody>
          <a:bodyPr/>
          <a:lstStyle>
            <a:lvl1pPr>
              <a:defRPr/>
            </a:lvl1pPr>
          </a:lstStyle>
          <a:p>
            <a:pPr>
              <a:defRPr/>
            </a:pPr>
            <a:fld id="{05F70FA1-59E2-1745-8F24-842DE8B246DF}" type="datetimeFigureOut">
              <a:rPr lang="en-US" altLang="en-US"/>
              <a:pPr>
                <a:defRPr/>
              </a:pPr>
              <a:t>12/14/22</a:t>
            </a:fld>
            <a:endParaRPr lang="en-US" altLang="en-US"/>
          </a:p>
        </p:txBody>
      </p:sp>
      <p:sp>
        <p:nvSpPr>
          <p:cNvPr id="5" name="Footer Placeholder 4">
            <a:extLst>
              <a:ext uri="{FF2B5EF4-FFF2-40B4-BE49-F238E27FC236}">
                <a16:creationId xmlns:a16="http://schemas.microsoft.com/office/drawing/2014/main" id="{08A7B172-62CC-0143-65AA-C91279CD659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A03953-BEF8-FCF6-2D40-CD274BCFB2DE}"/>
              </a:ext>
            </a:extLst>
          </p:cNvPr>
          <p:cNvSpPr>
            <a:spLocks noGrp="1"/>
          </p:cNvSpPr>
          <p:nvPr>
            <p:ph type="sldNum" sz="quarter" idx="12"/>
          </p:nvPr>
        </p:nvSpPr>
        <p:spPr/>
        <p:txBody>
          <a:bodyPr/>
          <a:lstStyle>
            <a:lvl1pPr>
              <a:defRPr smtClean="0"/>
            </a:lvl1pPr>
          </a:lstStyle>
          <a:p>
            <a:pPr>
              <a:defRPr/>
            </a:pPr>
            <a:fld id="{3E1FC235-9C3A-0E40-A045-4774E6E9A638}" type="slidenum">
              <a:rPr lang="en-US" altLang="en-US"/>
              <a:pPr>
                <a:defRPr/>
              </a:pPr>
              <a:t>‹#›</a:t>
            </a:fld>
            <a:endParaRPr lang="en-US" altLang="en-US"/>
          </a:p>
        </p:txBody>
      </p:sp>
    </p:spTree>
    <p:extLst>
      <p:ext uri="{BB962C8B-B14F-4D97-AF65-F5344CB8AC3E}">
        <p14:creationId xmlns:p14="http://schemas.microsoft.com/office/powerpoint/2010/main" val="54442377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235D994F-923F-ED86-134D-238AD39A6B17}"/>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5" name="Rectangle 20">
            <a:extLst>
              <a:ext uri="{FF2B5EF4-FFF2-40B4-BE49-F238E27FC236}">
                <a16:creationId xmlns:a16="http://schemas.microsoft.com/office/drawing/2014/main" id="{B3E59B54-9647-28A7-BBD7-E75EE4F97A1E}"/>
              </a:ext>
            </a:extLst>
          </p:cNvPr>
          <p:cNvSpPr>
            <a:spLocks noChangeArrowheads="1"/>
          </p:cNvSpPr>
          <p:nvPr/>
        </p:nvSpPr>
        <p:spPr bwMode="white">
          <a:xfrm>
            <a:off x="7010400" y="0"/>
            <a:ext cx="2133600" cy="68580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6" name="Rectangle 21">
            <a:extLst>
              <a:ext uri="{FF2B5EF4-FFF2-40B4-BE49-F238E27FC236}">
                <a16:creationId xmlns:a16="http://schemas.microsoft.com/office/drawing/2014/main" id="{D4276CA9-7F00-7538-98F9-D60B09114DD7}"/>
              </a:ext>
            </a:extLst>
          </p:cNvPr>
          <p:cNvSpPr>
            <a:spLocks noChangeArrowheads="1"/>
          </p:cNvSpPr>
          <p:nvPr/>
        </p:nvSpPr>
        <p:spPr bwMode="white">
          <a:xfrm>
            <a:off x="0" y="0"/>
            <a:ext cx="9144000" cy="155575"/>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7" name="Rectangle 23">
            <a:extLst>
              <a:ext uri="{FF2B5EF4-FFF2-40B4-BE49-F238E27FC236}">
                <a16:creationId xmlns:a16="http://schemas.microsoft.com/office/drawing/2014/main" id="{1B308F51-0360-8FB1-1EB7-28AF250CF69F}"/>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8" name="Rectangle 7">
            <a:extLst>
              <a:ext uri="{FF2B5EF4-FFF2-40B4-BE49-F238E27FC236}">
                <a16:creationId xmlns:a16="http://schemas.microsoft.com/office/drawing/2014/main" id="{E596C690-92F1-8CA0-1A36-0B4BE38B7B39}"/>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9" name="Rectangle 8">
            <a:extLst>
              <a:ext uri="{FF2B5EF4-FFF2-40B4-BE49-F238E27FC236}">
                <a16:creationId xmlns:a16="http://schemas.microsoft.com/office/drawing/2014/main" id="{49C914D9-3415-5CBE-87A6-F6FE3E05AE92}"/>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a typeface="+mn-ea"/>
            </a:endParaRPr>
          </a:p>
        </p:txBody>
      </p:sp>
      <p:sp>
        <p:nvSpPr>
          <p:cNvPr id="10" name="Straight Connector 9">
            <a:extLst>
              <a:ext uri="{FF2B5EF4-FFF2-40B4-BE49-F238E27FC236}">
                <a16:creationId xmlns:a16="http://schemas.microsoft.com/office/drawing/2014/main" id="{4CBD5B25-F463-59C8-E068-2959845C0336}"/>
              </a:ext>
            </a:extLst>
          </p:cNvPr>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1" name="Oval 10">
            <a:extLst>
              <a:ext uri="{FF2B5EF4-FFF2-40B4-BE49-F238E27FC236}">
                <a16:creationId xmlns:a16="http://schemas.microsoft.com/office/drawing/2014/main" id="{AE0D45AD-F994-ADD4-92F0-A3FABFD6DA94}"/>
              </a:ext>
            </a:extLst>
          </p:cNvPr>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Oval 11">
            <a:extLst>
              <a:ext uri="{FF2B5EF4-FFF2-40B4-BE49-F238E27FC236}">
                <a16:creationId xmlns:a16="http://schemas.microsoft.com/office/drawing/2014/main" id="{1ED24F4E-55B5-1643-F8F0-37C55C398FA9}"/>
              </a:ext>
            </a:extLst>
          </p:cNvPr>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a:extLst>
              <a:ext uri="{FF2B5EF4-FFF2-40B4-BE49-F238E27FC236}">
                <a16:creationId xmlns:a16="http://schemas.microsoft.com/office/drawing/2014/main" id="{11D05A7E-7038-32A8-0039-0C4E15B31B10}"/>
              </a:ext>
            </a:extLst>
          </p:cNvPr>
          <p:cNvSpPr>
            <a:spLocks noGrp="1"/>
          </p:cNvSpPr>
          <p:nvPr>
            <p:ph type="sldNum" sz="quarter" idx="10"/>
          </p:nvPr>
        </p:nvSpPr>
        <p:spPr>
          <a:xfrm>
            <a:off x="6915150" y="3009900"/>
            <a:ext cx="457200" cy="441325"/>
          </a:xfrm>
        </p:spPr>
        <p:txBody>
          <a:bodyPr/>
          <a:lstStyle>
            <a:lvl1pPr>
              <a:defRPr smtClean="0"/>
            </a:lvl1pPr>
          </a:lstStyle>
          <a:p>
            <a:pPr>
              <a:defRPr/>
            </a:pPr>
            <a:fld id="{BED859CA-6BE0-0346-B7A8-804E31BA65BD}" type="slidenum">
              <a:rPr lang="en-US" altLang="en-US"/>
              <a:pPr>
                <a:defRPr/>
              </a:pPr>
              <a:t>‹#›</a:t>
            </a:fld>
            <a:endParaRPr lang="en-US" altLang="en-US"/>
          </a:p>
        </p:txBody>
      </p:sp>
      <p:sp>
        <p:nvSpPr>
          <p:cNvPr id="14" name="Date Placeholder 3">
            <a:extLst>
              <a:ext uri="{FF2B5EF4-FFF2-40B4-BE49-F238E27FC236}">
                <a16:creationId xmlns:a16="http://schemas.microsoft.com/office/drawing/2014/main" id="{55491309-CC4E-2EFC-4775-043525A96C70}"/>
              </a:ext>
            </a:extLst>
          </p:cNvPr>
          <p:cNvSpPr>
            <a:spLocks noGrp="1"/>
          </p:cNvSpPr>
          <p:nvPr>
            <p:ph type="dt" sz="half" idx="11"/>
          </p:nvPr>
        </p:nvSpPr>
        <p:spPr/>
        <p:txBody>
          <a:bodyPr/>
          <a:lstStyle>
            <a:lvl1pPr>
              <a:defRPr/>
            </a:lvl1pPr>
          </a:lstStyle>
          <a:p>
            <a:pPr>
              <a:defRPr/>
            </a:pPr>
            <a:fld id="{8027B730-235F-FC4D-A7FE-648EE5F09DFC}" type="datetimeFigureOut">
              <a:rPr lang="en-US" altLang="en-US"/>
              <a:pPr>
                <a:defRPr/>
              </a:pPr>
              <a:t>12/14/22</a:t>
            </a:fld>
            <a:endParaRPr lang="en-US" altLang="en-US"/>
          </a:p>
        </p:txBody>
      </p:sp>
      <p:sp>
        <p:nvSpPr>
          <p:cNvPr id="15" name="Footer Placeholder 4">
            <a:extLst>
              <a:ext uri="{FF2B5EF4-FFF2-40B4-BE49-F238E27FC236}">
                <a16:creationId xmlns:a16="http://schemas.microsoft.com/office/drawing/2014/main" id="{C870378C-A444-A5B3-B190-B76271E93D29}"/>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3750624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687935F9-E399-F1D6-7E44-570F03BDA465}"/>
              </a:ext>
            </a:extLst>
          </p:cNvPr>
          <p:cNvSpPr>
            <a:spLocks noGrp="1"/>
          </p:cNvSpPr>
          <p:nvPr>
            <p:ph type="dt" sz="half" idx="10"/>
          </p:nvPr>
        </p:nvSpPr>
        <p:spPr/>
        <p:txBody>
          <a:bodyPr/>
          <a:lstStyle>
            <a:lvl1pPr>
              <a:defRPr/>
            </a:lvl1pPr>
          </a:lstStyle>
          <a:p>
            <a:pPr>
              <a:defRPr/>
            </a:pPr>
            <a:fld id="{9695C700-0903-DA46-955B-18C36CC27922}" type="datetimeFigureOut">
              <a:rPr lang="en-US" altLang="en-US"/>
              <a:pPr>
                <a:defRPr/>
              </a:pPr>
              <a:t>12/14/22</a:t>
            </a:fld>
            <a:endParaRPr lang="en-US" altLang="en-US"/>
          </a:p>
        </p:txBody>
      </p:sp>
      <p:sp>
        <p:nvSpPr>
          <p:cNvPr id="4" name="Footer Placeholder 4">
            <a:extLst>
              <a:ext uri="{FF2B5EF4-FFF2-40B4-BE49-F238E27FC236}">
                <a16:creationId xmlns:a16="http://schemas.microsoft.com/office/drawing/2014/main" id="{47E02804-C9C0-530A-ED26-CC1E8690868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39EB4BE-2ED8-B57F-E99E-B22CE44DB666}"/>
              </a:ext>
            </a:extLst>
          </p:cNvPr>
          <p:cNvSpPr>
            <a:spLocks noGrp="1"/>
          </p:cNvSpPr>
          <p:nvPr>
            <p:ph type="sldNum" sz="quarter" idx="12"/>
          </p:nvPr>
        </p:nvSpPr>
        <p:spPr>
          <a:xfrm>
            <a:off x="4362450" y="1027113"/>
            <a:ext cx="457200" cy="441325"/>
          </a:xfrm>
        </p:spPr>
        <p:txBody>
          <a:bodyPr/>
          <a:lstStyle>
            <a:lvl1pPr>
              <a:defRPr smtClean="0"/>
            </a:lvl1pPr>
          </a:lstStyle>
          <a:p>
            <a:pPr>
              <a:defRPr/>
            </a:pPr>
            <a:fld id="{71DA2496-E347-2346-AF9E-CC6B7210FF84}" type="slidenum">
              <a:rPr lang="en-US" altLang="en-US"/>
              <a:pPr>
                <a:defRPr/>
              </a:pPr>
              <a:t>‹#›</a:t>
            </a:fld>
            <a:endParaRPr lang="en-US" altLang="en-US"/>
          </a:p>
        </p:txBody>
      </p:sp>
    </p:spTree>
    <p:extLst>
      <p:ext uri="{BB962C8B-B14F-4D97-AF65-F5344CB8AC3E}">
        <p14:creationId xmlns:p14="http://schemas.microsoft.com/office/powerpoint/2010/main" val="205147662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5931D61D-6DEB-6052-DDD0-C2A49914877A}"/>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5" name="Rectangle 20">
            <a:extLst>
              <a:ext uri="{FF2B5EF4-FFF2-40B4-BE49-F238E27FC236}">
                <a16:creationId xmlns:a16="http://schemas.microsoft.com/office/drawing/2014/main" id="{7C1BF8B5-F9EF-584A-263B-218EBF97A3AE}"/>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6" name="Rectangle 21">
            <a:extLst>
              <a:ext uri="{FF2B5EF4-FFF2-40B4-BE49-F238E27FC236}">
                <a16:creationId xmlns:a16="http://schemas.microsoft.com/office/drawing/2014/main" id="{27BD04F3-589A-BB5E-FBEA-1F685F30D5BD}"/>
              </a:ext>
            </a:extLst>
          </p:cNvPr>
          <p:cNvSpPr>
            <a:spLocks noChangeArrowheads="1"/>
          </p:cNvSpPr>
          <p:nvPr/>
        </p:nvSpPr>
        <p:spPr bwMode="white">
          <a:xfrm>
            <a:off x="0" y="0"/>
            <a:ext cx="9144000" cy="1524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7" name="Rectangle 23">
            <a:extLst>
              <a:ext uri="{FF2B5EF4-FFF2-40B4-BE49-F238E27FC236}">
                <a16:creationId xmlns:a16="http://schemas.microsoft.com/office/drawing/2014/main" id="{6F1A3E71-67AC-BC64-DDAB-4C401161CEFB}"/>
              </a:ext>
            </a:extLst>
          </p:cNvPr>
          <p:cNvSpPr>
            <a:spLocks noChangeArrowheads="1"/>
          </p:cNvSpPr>
          <p:nvPr/>
        </p:nvSpPr>
        <p:spPr bwMode="white">
          <a:xfrm>
            <a:off x="8991600" y="19050"/>
            <a:ext cx="152400" cy="68580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8" name="Rectangle 24">
            <a:extLst>
              <a:ext uri="{FF2B5EF4-FFF2-40B4-BE49-F238E27FC236}">
                <a16:creationId xmlns:a16="http://schemas.microsoft.com/office/drawing/2014/main" id="{975C1A0E-C402-E486-07BC-31AD51DF0D6F}"/>
              </a:ext>
            </a:extLst>
          </p:cNvPr>
          <p:cNvSpPr>
            <a:spLocks noChangeArrowheads="1"/>
          </p:cNvSpPr>
          <p:nvPr/>
        </p:nvSpPr>
        <p:spPr bwMode="white">
          <a:xfrm>
            <a:off x="152400" y="2286000"/>
            <a:ext cx="8832850" cy="3048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9" name="Rectangle 25">
            <a:extLst>
              <a:ext uri="{FF2B5EF4-FFF2-40B4-BE49-F238E27FC236}">
                <a16:creationId xmlns:a16="http://schemas.microsoft.com/office/drawing/2014/main" id="{CE649A06-3C03-6768-896C-38E669C43C3E}"/>
              </a:ext>
            </a:extLst>
          </p:cNvPr>
          <p:cNvSpPr>
            <a:spLocks noChangeArrowheads="1"/>
          </p:cNvSpPr>
          <p:nvPr/>
        </p:nvSpPr>
        <p:spPr bwMode="auto">
          <a:xfrm>
            <a:off x="155575" y="142875"/>
            <a:ext cx="8832850" cy="2139950"/>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10" name="Rectangle 9">
            <a:extLst>
              <a:ext uri="{FF2B5EF4-FFF2-40B4-BE49-F238E27FC236}">
                <a16:creationId xmlns:a16="http://schemas.microsoft.com/office/drawing/2014/main" id="{E17F8759-9E0C-CB17-192C-7E52210F6BC0}"/>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1" name="Rectangle 10">
            <a:extLst>
              <a:ext uri="{FF2B5EF4-FFF2-40B4-BE49-F238E27FC236}">
                <a16:creationId xmlns:a16="http://schemas.microsoft.com/office/drawing/2014/main" id="{E4C06FA0-38A4-206E-FD2F-65AC87E63F1A}"/>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a typeface="+mn-ea"/>
            </a:endParaRPr>
          </a:p>
        </p:txBody>
      </p:sp>
      <p:sp>
        <p:nvSpPr>
          <p:cNvPr id="12" name="Straight Connector 11">
            <a:extLst>
              <a:ext uri="{FF2B5EF4-FFF2-40B4-BE49-F238E27FC236}">
                <a16:creationId xmlns:a16="http://schemas.microsoft.com/office/drawing/2014/main" id="{836DC93A-A7E8-95D3-EFEB-E7948B73BC5F}"/>
              </a:ext>
            </a:extLst>
          </p:cNvPr>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3" name="Oval 12">
            <a:extLst>
              <a:ext uri="{FF2B5EF4-FFF2-40B4-BE49-F238E27FC236}">
                <a16:creationId xmlns:a16="http://schemas.microsoft.com/office/drawing/2014/main" id="{987104D1-95F7-1B4B-2A1D-D27200E51E01}"/>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a:extLst>
              <a:ext uri="{FF2B5EF4-FFF2-40B4-BE49-F238E27FC236}">
                <a16:creationId xmlns:a16="http://schemas.microsoft.com/office/drawing/2014/main" id="{9435E91A-D6CF-010F-9737-972BC5C7E643}"/>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a:extLst>
              <a:ext uri="{FF2B5EF4-FFF2-40B4-BE49-F238E27FC236}">
                <a16:creationId xmlns:a16="http://schemas.microsoft.com/office/drawing/2014/main" id="{F5346A47-6571-74F2-0BED-FE99F64C1AAC}"/>
              </a:ext>
            </a:extLst>
          </p:cNvPr>
          <p:cNvSpPr>
            <a:spLocks noGrp="1"/>
          </p:cNvSpPr>
          <p:nvPr>
            <p:ph type="ftr" sz="quarter" idx="10"/>
          </p:nvPr>
        </p:nvSpPr>
        <p:spPr/>
        <p:txBody>
          <a:bodyPr/>
          <a:lstStyle>
            <a:lvl1pPr>
              <a:defRPr/>
            </a:lvl1pPr>
          </a:lstStyle>
          <a:p>
            <a:pPr>
              <a:defRPr/>
            </a:pPr>
            <a:endParaRPr lang="en-US"/>
          </a:p>
        </p:txBody>
      </p:sp>
      <p:sp>
        <p:nvSpPr>
          <p:cNvPr id="16" name="Date Placeholder 3">
            <a:extLst>
              <a:ext uri="{FF2B5EF4-FFF2-40B4-BE49-F238E27FC236}">
                <a16:creationId xmlns:a16="http://schemas.microsoft.com/office/drawing/2014/main" id="{9E4735BC-CB40-BDAA-00C0-7E2AC7705631}"/>
              </a:ext>
            </a:extLst>
          </p:cNvPr>
          <p:cNvSpPr>
            <a:spLocks noGrp="1"/>
          </p:cNvSpPr>
          <p:nvPr>
            <p:ph type="dt" sz="half" idx="11"/>
          </p:nvPr>
        </p:nvSpPr>
        <p:spPr/>
        <p:txBody>
          <a:bodyPr/>
          <a:lstStyle>
            <a:lvl1pPr>
              <a:defRPr/>
            </a:lvl1pPr>
          </a:lstStyle>
          <a:p>
            <a:pPr>
              <a:defRPr/>
            </a:pPr>
            <a:fld id="{1382A8DF-1D5F-9C49-9DF0-E4187F15B203}" type="datetimeFigureOut">
              <a:rPr lang="en-US" altLang="en-US"/>
              <a:pPr>
                <a:defRPr/>
              </a:pPr>
              <a:t>12/14/22</a:t>
            </a:fld>
            <a:endParaRPr lang="en-US" altLang="en-US"/>
          </a:p>
        </p:txBody>
      </p:sp>
      <p:sp>
        <p:nvSpPr>
          <p:cNvPr id="17" name="Slide Number Placeholder 5">
            <a:extLst>
              <a:ext uri="{FF2B5EF4-FFF2-40B4-BE49-F238E27FC236}">
                <a16:creationId xmlns:a16="http://schemas.microsoft.com/office/drawing/2014/main" id="{4AAE437F-92B1-A8A2-4793-6558147AEC54}"/>
              </a:ext>
            </a:extLst>
          </p:cNvPr>
          <p:cNvSpPr>
            <a:spLocks noGrp="1"/>
          </p:cNvSpPr>
          <p:nvPr>
            <p:ph type="sldNum" sz="quarter" idx="12"/>
          </p:nvPr>
        </p:nvSpPr>
        <p:spPr>
          <a:xfrm>
            <a:off x="4343400" y="2198688"/>
            <a:ext cx="457200" cy="441325"/>
          </a:xfrm>
        </p:spPr>
        <p:txBody>
          <a:bodyPr/>
          <a:lstStyle>
            <a:lvl1pPr>
              <a:defRPr smtClean="0"/>
            </a:lvl1pPr>
          </a:lstStyle>
          <a:p>
            <a:pPr>
              <a:defRPr/>
            </a:pPr>
            <a:fld id="{0A5FDD15-C922-D240-B171-249795AEE17B}" type="slidenum">
              <a:rPr lang="en-US" altLang="en-US"/>
              <a:pPr>
                <a:defRPr/>
              </a:pPr>
              <a:t>‹#›</a:t>
            </a:fld>
            <a:endParaRPr lang="en-US" altLang="en-US"/>
          </a:p>
        </p:txBody>
      </p:sp>
    </p:spTree>
    <p:extLst>
      <p:ext uri="{BB962C8B-B14F-4D97-AF65-F5344CB8AC3E}">
        <p14:creationId xmlns:p14="http://schemas.microsoft.com/office/powerpoint/2010/main" val="108700709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3" name="Straight Connector 19">
            <a:extLst>
              <a:ext uri="{FF2B5EF4-FFF2-40B4-BE49-F238E27FC236}">
                <a16:creationId xmlns:a16="http://schemas.microsoft.com/office/drawing/2014/main" id="{1331E3AE-0CBA-AAEB-FCF7-C21B0885C87F}"/>
              </a:ext>
            </a:extLst>
          </p:cNvPr>
          <p:cNvSpPr>
            <a:spLocks noChangeShapeType="1"/>
          </p:cNvSpPr>
          <p:nvPr/>
        </p:nvSpPr>
        <p:spPr bwMode="auto">
          <a:xfrm flipV="1">
            <a:off x="4562475" y="1576388"/>
            <a:ext cx="9525" cy="4818062"/>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a:extLst>
              <a:ext uri="{FF2B5EF4-FFF2-40B4-BE49-F238E27FC236}">
                <a16:creationId xmlns:a16="http://schemas.microsoft.com/office/drawing/2014/main" id="{0FE0A26F-4B1A-B0F9-9426-1599610DCE81}"/>
              </a:ext>
            </a:extLst>
          </p:cNvPr>
          <p:cNvSpPr>
            <a:spLocks noGrp="1"/>
          </p:cNvSpPr>
          <p:nvPr>
            <p:ph type="dt" sz="half" idx="10"/>
          </p:nvPr>
        </p:nvSpPr>
        <p:spPr>
          <a:xfrm>
            <a:off x="5791200" y="6410325"/>
            <a:ext cx="3044825" cy="365125"/>
          </a:xfrm>
        </p:spPr>
        <p:txBody>
          <a:bodyPr/>
          <a:lstStyle>
            <a:lvl1pPr>
              <a:defRPr/>
            </a:lvl1pPr>
          </a:lstStyle>
          <a:p>
            <a:pPr>
              <a:defRPr/>
            </a:pPr>
            <a:fld id="{0D51BF5E-377F-834A-B4D8-FF1E2D65AAAF}" type="datetimeFigureOut">
              <a:rPr lang="en-US" altLang="en-US"/>
              <a:pPr>
                <a:defRPr/>
              </a:pPr>
              <a:t>12/14/22</a:t>
            </a:fld>
            <a:endParaRPr lang="en-US" altLang="en-US"/>
          </a:p>
        </p:txBody>
      </p:sp>
      <p:sp>
        <p:nvSpPr>
          <p:cNvPr id="5" name="Footer Placeholder 5">
            <a:extLst>
              <a:ext uri="{FF2B5EF4-FFF2-40B4-BE49-F238E27FC236}">
                <a16:creationId xmlns:a16="http://schemas.microsoft.com/office/drawing/2014/main" id="{A6090511-1FE5-6B4C-4580-36CC7A8727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6016D0C4-B938-A508-1DDF-D84F679BF96D}"/>
              </a:ext>
            </a:extLst>
          </p:cNvPr>
          <p:cNvSpPr>
            <a:spLocks noGrp="1"/>
          </p:cNvSpPr>
          <p:nvPr>
            <p:ph type="sldNum" sz="quarter" idx="12"/>
          </p:nvPr>
        </p:nvSpPr>
        <p:spPr/>
        <p:txBody>
          <a:bodyPr/>
          <a:lstStyle>
            <a:lvl1pPr>
              <a:defRPr smtClean="0"/>
            </a:lvl1pPr>
          </a:lstStyle>
          <a:p>
            <a:pPr>
              <a:defRPr/>
            </a:pPr>
            <a:fld id="{F17DC112-DB24-3849-8B55-B32AE2E06666}" type="slidenum">
              <a:rPr lang="en-US" altLang="en-US"/>
              <a:pPr>
                <a:defRPr/>
              </a:pPr>
              <a:t>‹#›</a:t>
            </a:fld>
            <a:endParaRPr lang="en-US" altLang="en-US"/>
          </a:p>
        </p:txBody>
      </p:sp>
    </p:spTree>
    <p:extLst>
      <p:ext uri="{BB962C8B-B14F-4D97-AF65-F5344CB8AC3E}">
        <p14:creationId xmlns:p14="http://schemas.microsoft.com/office/powerpoint/2010/main" val="120742514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2" name="Straight Connector 19">
            <a:extLst>
              <a:ext uri="{FF2B5EF4-FFF2-40B4-BE49-F238E27FC236}">
                <a16:creationId xmlns:a16="http://schemas.microsoft.com/office/drawing/2014/main" id="{8DAA40DA-FF21-2281-D3FA-AB9C17C45E6E}"/>
              </a:ext>
            </a:extLst>
          </p:cNvPr>
          <p:cNvSpPr>
            <a:spLocks noChangeShapeType="1"/>
          </p:cNvSpPr>
          <p:nvPr/>
        </p:nvSpPr>
        <p:spPr bwMode="auto">
          <a:xfrm flipV="1">
            <a:off x="4572000" y="2200275"/>
            <a:ext cx="0" cy="4187825"/>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Rectangle 20">
            <a:extLst>
              <a:ext uri="{FF2B5EF4-FFF2-40B4-BE49-F238E27FC236}">
                <a16:creationId xmlns:a16="http://schemas.microsoft.com/office/drawing/2014/main" id="{0E3DC939-D259-3B24-7A8B-C7231454EDDC}"/>
              </a:ext>
            </a:extLst>
          </p:cNvPr>
          <p:cNvSpPr>
            <a:spLocks noChangeArrowheads="1"/>
          </p:cNvSpPr>
          <p:nvPr/>
        </p:nvSpPr>
        <p:spPr bwMode="white">
          <a:xfrm>
            <a:off x="0" y="0"/>
            <a:ext cx="9144000" cy="14478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6" name="Rectangle 21">
            <a:extLst>
              <a:ext uri="{FF2B5EF4-FFF2-40B4-BE49-F238E27FC236}">
                <a16:creationId xmlns:a16="http://schemas.microsoft.com/office/drawing/2014/main" id="{3AF9D6EC-7E64-CFAA-ADE7-DC9C4777CB36}"/>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7" name="Rectangle 23">
            <a:extLst>
              <a:ext uri="{FF2B5EF4-FFF2-40B4-BE49-F238E27FC236}">
                <a16:creationId xmlns:a16="http://schemas.microsoft.com/office/drawing/2014/main" id="{56C47938-831C-5728-0E9B-6F54EFA27A8F}"/>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8" name="Rectangle 24">
            <a:extLst>
              <a:ext uri="{FF2B5EF4-FFF2-40B4-BE49-F238E27FC236}">
                <a16:creationId xmlns:a16="http://schemas.microsoft.com/office/drawing/2014/main" id="{9CF25655-1275-F682-8817-9BD9248440E8}"/>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9" name="Rectangle 8">
            <a:extLst>
              <a:ext uri="{FF2B5EF4-FFF2-40B4-BE49-F238E27FC236}">
                <a16:creationId xmlns:a16="http://schemas.microsoft.com/office/drawing/2014/main" id="{8176FBD8-7413-280D-3A1F-D342AC03B5CE}"/>
              </a:ext>
            </a:extLst>
          </p:cNvPr>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C0B8126E-5274-A64B-6F13-36449AC76254}"/>
              </a:ext>
            </a:extLst>
          </p:cNvPr>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1" name="Straight Connector 10">
            <a:extLst>
              <a:ext uri="{FF2B5EF4-FFF2-40B4-BE49-F238E27FC236}">
                <a16:creationId xmlns:a16="http://schemas.microsoft.com/office/drawing/2014/main" id="{5B51B18C-761A-AF6A-DB66-B729553E1B49}"/>
              </a:ext>
            </a:extLst>
          </p:cNvPr>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2" name="Rectangle 11">
            <a:extLst>
              <a:ext uri="{FF2B5EF4-FFF2-40B4-BE49-F238E27FC236}">
                <a16:creationId xmlns:a16="http://schemas.microsoft.com/office/drawing/2014/main" id="{647F1DE6-76EE-B2B5-BBCC-D2CB84907B34}"/>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a typeface="+mn-ea"/>
            </a:endParaRPr>
          </a:p>
        </p:txBody>
      </p:sp>
      <p:sp>
        <p:nvSpPr>
          <p:cNvPr id="13" name="Oval 12">
            <a:extLst>
              <a:ext uri="{FF2B5EF4-FFF2-40B4-BE49-F238E27FC236}">
                <a16:creationId xmlns:a16="http://schemas.microsoft.com/office/drawing/2014/main" id="{D61BE484-16AD-E401-2622-391200EAA831}"/>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a:extLst>
              <a:ext uri="{FF2B5EF4-FFF2-40B4-BE49-F238E27FC236}">
                <a16:creationId xmlns:a16="http://schemas.microsoft.com/office/drawing/2014/main" id="{34CC02CE-1290-2052-E164-B472F2368511}"/>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5" name="Date Placeholder 6">
            <a:extLst>
              <a:ext uri="{FF2B5EF4-FFF2-40B4-BE49-F238E27FC236}">
                <a16:creationId xmlns:a16="http://schemas.microsoft.com/office/drawing/2014/main" id="{FF317625-890F-7E4D-A546-D3C933FE46A4}"/>
              </a:ext>
            </a:extLst>
          </p:cNvPr>
          <p:cNvSpPr>
            <a:spLocks noGrp="1"/>
          </p:cNvSpPr>
          <p:nvPr>
            <p:ph type="dt" sz="half" idx="10"/>
          </p:nvPr>
        </p:nvSpPr>
        <p:spPr/>
        <p:txBody>
          <a:bodyPr/>
          <a:lstStyle>
            <a:lvl1pPr>
              <a:defRPr/>
            </a:lvl1pPr>
          </a:lstStyle>
          <a:p>
            <a:pPr>
              <a:defRPr/>
            </a:pPr>
            <a:fld id="{804E422D-0BCC-444C-B4FB-4BA570471610}" type="datetimeFigureOut">
              <a:rPr lang="en-US" altLang="en-US"/>
              <a:pPr>
                <a:defRPr/>
              </a:pPr>
              <a:t>12/14/22</a:t>
            </a:fld>
            <a:endParaRPr lang="en-US" altLang="en-US"/>
          </a:p>
        </p:txBody>
      </p:sp>
      <p:sp>
        <p:nvSpPr>
          <p:cNvPr id="16" name="Footer Placeholder 7">
            <a:extLst>
              <a:ext uri="{FF2B5EF4-FFF2-40B4-BE49-F238E27FC236}">
                <a16:creationId xmlns:a16="http://schemas.microsoft.com/office/drawing/2014/main" id="{4F6CD452-C982-47B5-627B-36283E3363FB}"/>
              </a:ext>
            </a:extLst>
          </p:cNvPr>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17" name="Slide Number Placeholder 8">
            <a:extLst>
              <a:ext uri="{FF2B5EF4-FFF2-40B4-BE49-F238E27FC236}">
                <a16:creationId xmlns:a16="http://schemas.microsoft.com/office/drawing/2014/main" id="{F072493C-8B6D-3D2E-0D28-B69736D5E6E6}"/>
              </a:ext>
            </a:extLst>
          </p:cNvPr>
          <p:cNvSpPr>
            <a:spLocks noGrp="1"/>
          </p:cNvSpPr>
          <p:nvPr>
            <p:ph type="sldNum" sz="quarter" idx="12"/>
          </p:nvPr>
        </p:nvSpPr>
        <p:spPr>
          <a:xfrm>
            <a:off x="4343400" y="1042988"/>
            <a:ext cx="457200" cy="441325"/>
          </a:xfrm>
        </p:spPr>
        <p:txBody>
          <a:bodyPr/>
          <a:lstStyle>
            <a:lvl1pPr>
              <a:defRPr smtClean="0"/>
            </a:lvl1pPr>
          </a:lstStyle>
          <a:p>
            <a:pPr>
              <a:defRPr/>
            </a:pPr>
            <a:fld id="{17EF691C-6879-F54A-87DE-2C6DED6080C5}" type="slidenum">
              <a:rPr lang="en-US" altLang="en-US"/>
              <a:pPr>
                <a:defRPr/>
              </a:pPr>
              <a:t>‹#›</a:t>
            </a:fld>
            <a:endParaRPr lang="en-US" altLang="en-US"/>
          </a:p>
        </p:txBody>
      </p:sp>
    </p:spTree>
    <p:extLst>
      <p:ext uri="{BB962C8B-B14F-4D97-AF65-F5344CB8AC3E}">
        <p14:creationId xmlns:p14="http://schemas.microsoft.com/office/powerpoint/2010/main" val="306708835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31528B-36A3-E799-2D4D-4336DE645E7A}"/>
              </a:ext>
            </a:extLst>
          </p:cNvPr>
          <p:cNvSpPr>
            <a:spLocks noGrp="1"/>
          </p:cNvSpPr>
          <p:nvPr>
            <p:ph type="dt" sz="half" idx="10"/>
          </p:nvPr>
        </p:nvSpPr>
        <p:spPr/>
        <p:txBody>
          <a:bodyPr/>
          <a:lstStyle>
            <a:lvl1pPr>
              <a:defRPr/>
            </a:lvl1pPr>
          </a:lstStyle>
          <a:p>
            <a:pPr>
              <a:defRPr/>
            </a:pPr>
            <a:fld id="{AB46A628-BB5A-2C4A-AB5D-D717AC8D1966}" type="datetimeFigureOut">
              <a:rPr lang="en-US" altLang="en-US"/>
              <a:pPr>
                <a:defRPr/>
              </a:pPr>
              <a:t>12/14/22</a:t>
            </a:fld>
            <a:endParaRPr lang="en-US" altLang="en-US"/>
          </a:p>
        </p:txBody>
      </p:sp>
      <p:sp>
        <p:nvSpPr>
          <p:cNvPr id="4" name="Footer Placeholder 3">
            <a:extLst>
              <a:ext uri="{FF2B5EF4-FFF2-40B4-BE49-F238E27FC236}">
                <a16:creationId xmlns:a16="http://schemas.microsoft.com/office/drawing/2014/main" id="{36CFCEE3-3138-B143-B8C4-CB8F8E062F1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CB533E33-E6C6-F07C-EF95-E21DFB75EE91}"/>
              </a:ext>
            </a:extLst>
          </p:cNvPr>
          <p:cNvSpPr>
            <a:spLocks noGrp="1"/>
          </p:cNvSpPr>
          <p:nvPr>
            <p:ph type="sldNum" sz="quarter" idx="12"/>
          </p:nvPr>
        </p:nvSpPr>
        <p:spPr>
          <a:xfrm>
            <a:off x="4343400" y="1036638"/>
            <a:ext cx="457200" cy="441325"/>
          </a:xfrm>
        </p:spPr>
        <p:txBody>
          <a:bodyPr/>
          <a:lstStyle>
            <a:lvl1pPr>
              <a:defRPr smtClean="0"/>
            </a:lvl1pPr>
          </a:lstStyle>
          <a:p>
            <a:pPr>
              <a:defRPr/>
            </a:pPr>
            <a:fld id="{2E5838CE-505A-C345-80CF-0FD25DCE217C}" type="slidenum">
              <a:rPr lang="en-US" altLang="en-US"/>
              <a:pPr>
                <a:defRPr/>
              </a:pPr>
              <a:t>‹#›</a:t>
            </a:fld>
            <a:endParaRPr lang="en-US" altLang="en-US"/>
          </a:p>
        </p:txBody>
      </p:sp>
    </p:spTree>
    <p:extLst>
      <p:ext uri="{BB962C8B-B14F-4D97-AF65-F5344CB8AC3E}">
        <p14:creationId xmlns:p14="http://schemas.microsoft.com/office/powerpoint/2010/main" val="1178012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B36060ED-0EDA-4CD3-92B8-AD9B3BBFFA87}"/>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3" name="Rectangle 20">
            <a:extLst>
              <a:ext uri="{FF2B5EF4-FFF2-40B4-BE49-F238E27FC236}">
                <a16:creationId xmlns:a16="http://schemas.microsoft.com/office/drawing/2014/main" id="{1DCE20C6-2B20-E38C-DD7C-651C53053DCA}"/>
              </a:ext>
            </a:extLst>
          </p:cNvPr>
          <p:cNvSpPr>
            <a:spLocks noChangeArrowheads="1"/>
          </p:cNvSpPr>
          <p:nvPr/>
        </p:nvSpPr>
        <p:spPr bwMode="white">
          <a:xfrm>
            <a:off x="0" y="0"/>
            <a:ext cx="9144000" cy="155575"/>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4" name="Rectangle 21">
            <a:extLst>
              <a:ext uri="{FF2B5EF4-FFF2-40B4-BE49-F238E27FC236}">
                <a16:creationId xmlns:a16="http://schemas.microsoft.com/office/drawing/2014/main" id="{3069A3C5-E4E2-D94F-2B02-A6B0E4DC2E4D}"/>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5" name="Rectangle 23">
            <a:extLst>
              <a:ext uri="{FF2B5EF4-FFF2-40B4-BE49-F238E27FC236}">
                <a16:creationId xmlns:a16="http://schemas.microsoft.com/office/drawing/2014/main" id="{259AC141-64CD-CA17-E686-DA7E21342DAD}"/>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6" name="Rectangle 5">
            <a:extLst>
              <a:ext uri="{FF2B5EF4-FFF2-40B4-BE49-F238E27FC236}">
                <a16:creationId xmlns:a16="http://schemas.microsoft.com/office/drawing/2014/main" id="{DD2ABDD7-908D-9D88-84D1-3EE677285818}"/>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7" name="Rectangle 6">
            <a:extLst>
              <a:ext uri="{FF2B5EF4-FFF2-40B4-BE49-F238E27FC236}">
                <a16:creationId xmlns:a16="http://schemas.microsoft.com/office/drawing/2014/main" id="{74AE0214-3316-A444-98FE-CE0A6F67F471}"/>
              </a:ext>
            </a:extLst>
          </p:cNvPr>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a typeface="+mn-ea"/>
            </a:endParaRPr>
          </a:p>
        </p:txBody>
      </p:sp>
      <p:sp>
        <p:nvSpPr>
          <p:cNvPr id="8" name="Date Placeholder 1">
            <a:extLst>
              <a:ext uri="{FF2B5EF4-FFF2-40B4-BE49-F238E27FC236}">
                <a16:creationId xmlns:a16="http://schemas.microsoft.com/office/drawing/2014/main" id="{60F7D061-BF12-7CBD-2970-289B6C72EC07}"/>
              </a:ext>
            </a:extLst>
          </p:cNvPr>
          <p:cNvSpPr>
            <a:spLocks noGrp="1"/>
          </p:cNvSpPr>
          <p:nvPr>
            <p:ph type="dt" sz="half" idx="10"/>
          </p:nvPr>
        </p:nvSpPr>
        <p:spPr/>
        <p:txBody>
          <a:bodyPr/>
          <a:lstStyle>
            <a:lvl1pPr>
              <a:defRPr/>
            </a:lvl1pPr>
          </a:lstStyle>
          <a:p>
            <a:pPr>
              <a:defRPr/>
            </a:pPr>
            <a:fld id="{D516EE28-9A02-3B4B-AE4F-EA361449A945}" type="datetimeFigureOut">
              <a:rPr lang="en-US" altLang="en-US"/>
              <a:pPr>
                <a:defRPr/>
              </a:pPr>
              <a:t>12/14/22</a:t>
            </a:fld>
            <a:endParaRPr lang="en-US" altLang="en-US"/>
          </a:p>
        </p:txBody>
      </p:sp>
      <p:sp>
        <p:nvSpPr>
          <p:cNvPr id="9" name="Footer Placeholder 2">
            <a:extLst>
              <a:ext uri="{FF2B5EF4-FFF2-40B4-BE49-F238E27FC236}">
                <a16:creationId xmlns:a16="http://schemas.microsoft.com/office/drawing/2014/main" id="{7C365095-98B1-B866-75CC-019ED2735A75}"/>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3">
            <a:extLst>
              <a:ext uri="{FF2B5EF4-FFF2-40B4-BE49-F238E27FC236}">
                <a16:creationId xmlns:a16="http://schemas.microsoft.com/office/drawing/2014/main" id="{75F5583C-F0C2-93F9-CAB5-CC159CC0B389}"/>
              </a:ext>
            </a:extLst>
          </p:cNvPr>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A7DAA7FB-0C8B-984F-BD37-BA5FDAE1258F}" type="slidenum">
              <a:rPr lang="en-US" altLang="en-US"/>
              <a:pPr>
                <a:defRPr/>
              </a:pPr>
              <a:t>‹#›</a:t>
            </a:fld>
            <a:endParaRPr lang="en-US" altLang="en-US"/>
          </a:p>
        </p:txBody>
      </p:sp>
    </p:spTree>
    <p:extLst>
      <p:ext uri="{BB962C8B-B14F-4D97-AF65-F5344CB8AC3E}">
        <p14:creationId xmlns:p14="http://schemas.microsoft.com/office/powerpoint/2010/main" val="223045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3E1158-DF08-8D93-2359-9CCC4C3F7B17}"/>
              </a:ext>
            </a:extLst>
          </p:cNvPr>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5" name="Rectangle 20">
            <a:extLst>
              <a:ext uri="{FF2B5EF4-FFF2-40B4-BE49-F238E27FC236}">
                <a16:creationId xmlns:a16="http://schemas.microsoft.com/office/drawing/2014/main" id="{92B9858B-1551-00A7-0A59-09B24F1A45CF}"/>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6" name="Rectangle 21">
            <a:extLst>
              <a:ext uri="{FF2B5EF4-FFF2-40B4-BE49-F238E27FC236}">
                <a16:creationId xmlns:a16="http://schemas.microsoft.com/office/drawing/2014/main" id="{0AE6D055-AF95-FFAF-0508-DB5788753733}"/>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7" name="Rectangle 23">
            <a:extLst>
              <a:ext uri="{FF2B5EF4-FFF2-40B4-BE49-F238E27FC236}">
                <a16:creationId xmlns:a16="http://schemas.microsoft.com/office/drawing/2014/main" id="{909ACF66-E15B-C70B-3B66-8285D5F0F25F}"/>
              </a:ext>
            </a:extLst>
          </p:cNvPr>
          <p:cNvSpPr>
            <a:spLocks noChangeArrowheads="1"/>
          </p:cNvSpPr>
          <p:nvPr/>
        </p:nvSpPr>
        <p:spPr bwMode="white">
          <a:xfrm>
            <a:off x="0" y="0"/>
            <a:ext cx="9144000" cy="119063"/>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8" name="Rectangle 24">
            <a:extLst>
              <a:ext uri="{FF2B5EF4-FFF2-40B4-BE49-F238E27FC236}">
                <a16:creationId xmlns:a16="http://schemas.microsoft.com/office/drawing/2014/main" id="{D2AE8414-B632-79E5-AD96-75F35DA99EA7}"/>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9" name="Rectangle 8">
            <a:extLst>
              <a:ext uri="{FF2B5EF4-FFF2-40B4-BE49-F238E27FC236}">
                <a16:creationId xmlns:a16="http://schemas.microsoft.com/office/drawing/2014/main" id="{34437AC8-14D1-9196-6709-A620B54461F6}"/>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67E8BA43-D8D1-10F5-F8B2-FC5D6F87ABB5}"/>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a typeface="+mn-ea"/>
            </a:endParaRPr>
          </a:p>
        </p:txBody>
      </p:sp>
      <p:sp>
        <p:nvSpPr>
          <p:cNvPr id="11" name="Straight Connector 10">
            <a:extLst>
              <a:ext uri="{FF2B5EF4-FFF2-40B4-BE49-F238E27FC236}">
                <a16:creationId xmlns:a16="http://schemas.microsoft.com/office/drawing/2014/main" id="{D716FFFB-A44B-213E-8598-9F8AD0832B36}"/>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2" name="Oval 11">
            <a:extLst>
              <a:ext uri="{FF2B5EF4-FFF2-40B4-BE49-F238E27FC236}">
                <a16:creationId xmlns:a16="http://schemas.microsoft.com/office/drawing/2014/main" id="{4EE7D722-983A-DDD7-B24F-275DED76A951}"/>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Oval 12">
            <a:extLst>
              <a:ext uri="{FF2B5EF4-FFF2-40B4-BE49-F238E27FC236}">
                <a16:creationId xmlns:a16="http://schemas.microsoft.com/office/drawing/2014/main" id="{E0652531-010C-AE08-DFA1-E762D3FE4F51}"/>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6C6560C5-AEDB-5F4D-699D-DE837114C4CA}"/>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6">
            <a:extLst>
              <a:ext uri="{FF2B5EF4-FFF2-40B4-BE49-F238E27FC236}">
                <a16:creationId xmlns:a16="http://schemas.microsoft.com/office/drawing/2014/main" id="{697C9FBF-0259-0745-36D5-69DF036E0B6C}"/>
              </a:ext>
            </a:extLst>
          </p:cNvPr>
          <p:cNvSpPr>
            <a:spLocks noGrp="1"/>
          </p:cNvSpPr>
          <p:nvPr>
            <p:ph type="sldNum" sz="quarter" idx="10"/>
          </p:nvPr>
        </p:nvSpPr>
        <p:spPr>
          <a:xfrm>
            <a:off x="1371600" y="312738"/>
            <a:ext cx="457200" cy="441325"/>
          </a:xfrm>
        </p:spPr>
        <p:txBody>
          <a:bodyPr/>
          <a:lstStyle>
            <a:lvl1pPr>
              <a:defRPr smtClean="0"/>
            </a:lvl1pPr>
          </a:lstStyle>
          <a:p>
            <a:pPr>
              <a:defRPr/>
            </a:pPr>
            <a:fld id="{FC7791D0-80ED-C247-BD86-69AD232FBF64}" type="slidenum">
              <a:rPr lang="en-US" altLang="en-US"/>
              <a:pPr>
                <a:defRPr/>
              </a:pPr>
              <a:t>‹#›</a:t>
            </a:fld>
            <a:endParaRPr lang="en-US" altLang="en-US"/>
          </a:p>
        </p:txBody>
      </p:sp>
      <p:sp>
        <p:nvSpPr>
          <p:cNvPr id="16" name="Date Placeholder 4">
            <a:extLst>
              <a:ext uri="{FF2B5EF4-FFF2-40B4-BE49-F238E27FC236}">
                <a16:creationId xmlns:a16="http://schemas.microsoft.com/office/drawing/2014/main" id="{AFB278A3-16CF-2288-6884-EF5FEB6F5727}"/>
              </a:ext>
            </a:extLst>
          </p:cNvPr>
          <p:cNvSpPr>
            <a:spLocks noGrp="1"/>
          </p:cNvSpPr>
          <p:nvPr>
            <p:ph type="dt" sz="half" idx="11"/>
          </p:nvPr>
        </p:nvSpPr>
        <p:spPr/>
        <p:txBody>
          <a:bodyPr/>
          <a:lstStyle>
            <a:lvl1pPr>
              <a:defRPr/>
            </a:lvl1pPr>
          </a:lstStyle>
          <a:p>
            <a:pPr>
              <a:defRPr/>
            </a:pPr>
            <a:fld id="{B3F5028E-39BA-DF41-87FD-C30A98C1558D}" type="datetimeFigureOut">
              <a:rPr lang="en-US" altLang="en-US"/>
              <a:pPr>
                <a:defRPr/>
              </a:pPr>
              <a:t>12/14/22</a:t>
            </a:fld>
            <a:endParaRPr lang="en-US" altLang="en-US"/>
          </a:p>
        </p:txBody>
      </p:sp>
      <p:sp>
        <p:nvSpPr>
          <p:cNvPr id="17" name="Footer Placeholder 5">
            <a:extLst>
              <a:ext uri="{FF2B5EF4-FFF2-40B4-BE49-F238E27FC236}">
                <a16:creationId xmlns:a16="http://schemas.microsoft.com/office/drawing/2014/main" id="{1A22E0D6-333C-4595-DA8A-9C1FA9D2F95D}"/>
              </a:ext>
            </a:extLst>
          </p:cNvPr>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65601128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68FA800C-68E0-2DED-61BB-DBFF04A313EE}"/>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6" name="Rectangle 20">
            <a:extLst>
              <a:ext uri="{FF2B5EF4-FFF2-40B4-BE49-F238E27FC236}">
                <a16:creationId xmlns:a16="http://schemas.microsoft.com/office/drawing/2014/main" id="{52ADD49E-966B-7519-ABEF-2135555C5444}"/>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7" name="Rectangle 21">
            <a:extLst>
              <a:ext uri="{FF2B5EF4-FFF2-40B4-BE49-F238E27FC236}">
                <a16:creationId xmlns:a16="http://schemas.microsoft.com/office/drawing/2014/main" id="{926C7A85-50A7-F443-B2D8-BF483D4A3AB1}"/>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8" name="Rectangle 23">
            <a:extLst>
              <a:ext uri="{FF2B5EF4-FFF2-40B4-BE49-F238E27FC236}">
                <a16:creationId xmlns:a16="http://schemas.microsoft.com/office/drawing/2014/main" id="{A9D12233-B023-CF38-3BD5-65A16204CE40}"/>
              </a:ext>
            </a:extLst>
          </p:cNvPr>
          <p:cNvSpPr>
            <a:spLocks noChangeArrowheads="1"/>
          </p:cNvSpPr>
          <p:nvPr/>
        </p:nvSpPr>
        <p:spPr bwMode="white">
          <a:xfrm>
            <a:off x="0" y="0"/>
            <a:ext cx="9144000" cy="1524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9" name="Rectangle 24">
            <a:extLst>
              <a:ext uri="{FF2B5EF4-FFF2-40B4-BE49-F238E27FC236}">
                <a16:creationId xmlns:a16="http://schemas.microsoft.com/office/drawing/2014/main" id="{856131CD-1DA5-7032-8253-B1709AB8428C}"/>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10" name="Rectangle 9">
            <a:extLst>
              <a:ext uri="{FF2B5EF4-FFF2-40B4-BE49-F238E27FC236}">
                <a16:creationId xmlns:a16="http://schemas.microsoft.com/office/drawing/2014/main" id="{1163D4AF-4B58-0D2B-4DA5-990C2C8E531B}"/>
              </a:ext>
            </a:extLst>
          </p:cNvPr>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1" name="Rectangle 10">
            <a:extLst>
              <a:ext uri="{FF2B5EF4-FFF2-40B4-BE49-F238E27FC236}">
                <a16:creationId xmlns:a16="http://schemas.microsoft.com/office/drawing/2014/main" id="{2AEAF597-55B5-746B-17B8-A63B0BFE6ED9}"/>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668E99CE-E89E-0192-4957-F2BA97F517C9}"/>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a typeface="+mn-ea"/>
            </a:endParaRPr>
          </a:p>
        </p:txBody>
      </p:sp>
      <p:sp>
        <p:nvSpPr>
          <p:cNvPr id="13" name="Oval 12">
            <a:extLst>
              <a:ext uri="{FF2B5EF4-FFF2-40B4-BE49-F238E27FC236}">
                <a16:creationId xmlns:a16="http://schemas.microsoft.com/office/drawing/2014/main" id="{4E186BBB-18B0-07C9-49DB-7B3CBE2A1C53}"/>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a:extLst>
              <a:ext uri="{FF2B5EF4-FFF2-40B4-BE49-F238E27FC236}">
                <a16:creationId xmlns:a16="http://schemas.microsoft.com/office/drawing/2014/main" id="{FBA1E703-2BC2-5715-0EF3-30ACF0FD297E}"/>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B9407D5F-3170-4B40-F6BA-42E8841E04D4}"/>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a:extLst>
              <a:ext uri="{FF2B5EF4-FFF2-40B4-BE49-F238E27FC236}">
                <a16:creationId xmlns:a16="http://schemas.microsoft.com/office/drawing/2014/main" id="{15060445-1077-0EDD-6C7E-49A1589C5AC3}"/>
              </a:ext>
            </a:extLst>
          </p:cNvPr>
          <p:cNvSpPr>
            <a:spLocks noGrp="1"/>
          </p:cNvSpPr>
          <p:nvPr>
            <p:ph type="sldNum" sz="quarter" idx="10"/>
          </p:nvPr>
        </p:nvSpPr>
        <p:spPr>
          <a:xfrm>
            <a:off x="1371600" y="312738"/>
            <a:ext cx="457200" cy="441325"/>
          </a:xfrm>
        </p:spPr>
        <p:txBody>
          <a:bodyPr/>
          <a:lstStyle>
            <a:lvl1pPr>
              <a:defRPr smtClean="0"/>
            </a:lvl1pPr>
          </a:lstStyle>
          <a:p>
            <a:pPr>
              <a:defRPr/>
            </a:pPr>
            <a:fld id="{65843827-DE89-A246-A236-5F9BFAACF51F}" type="slidenum">
              <a:rPr lang="en-US" altLang="en-US"/>
              <a:pPr>
                <a:defRPr/>
              </a:pPr>
              <a:t>‹#›</a:t>
            </a:fld>
            <a:endParaRPr lang="en-US" altLang="en-US"/>
          </a:p>
        </p:txBody>
      </p:sp>
      <p:sp>
        <p:nvSpPr>
          <p:cNvPr id="17" name="Date Placeholder 4">
            <a:extLst>
              <a:ext uri="{FF2B5EF4-FFF2-40B4-BE49-F238E27FC236}">
                <a16:creationId xmlns:a16="http://schemas.microsoft.com/office/drawing/2014/main" id="{811D5CC3-7441-8CD9-104D-D5F2F08DBA07}"/>
              </a:ext>
            </a:extLst>
          </p:cNvPr>
          <p:cNvSpPr>
            <a:spLocks noGrp="1"/>
          </p:cNvSpPr>
          <p:nvPr>
            <p:ph type="dt" sz="half" idx="11"/>
          </p:nvPr>
        </p:nvSpPr>
        <p:spPr>
          <a:xfrm>
            <a:off x="5788025" y="6405563"/>
            <a:ext cx="3044825" cy="365125"/>
          </a:xfrm>
        </p:spPr>
        <p:txBody>
          <a:bodyPr/>
          <a:lstStyle>
            <a:lvl1pPr>
              <a:defRPr/>
            </a:lvl1pPr>
          </a:lstStyle>
          <a:p>
            <a:pPr>
              <a:defRPr/>
            </a:pPr>
            <a:fld id="{C6A81F69-20F5-4646-B566-1B2DC4F14770}" type="datetimeFigureOut">
              <a:rPr lang="en-US" altLang="en-US"/>
              <a:pPr>
                <a:defRPr/>
              </a:pPr>
              <a:t>12/14/22</a:t>
            </a:fld>
            <a:endParaRPr lang="en-US" altLang="en-US"/>
          </a:p>
        </p:txBody>
      </p:sp>
      <p:sp>
        <p:nvSpPr>
          <p:cNvPr id="18" name="Footer Placeholder 5">
            <a:extLst>
              <a:ext uri="{FF2B5EF4-FFF2-40B4-BE49-F238E27FC236}">
                <a16:creationId xmlns:a16="http://schemas.microsoft.com/office/drawing/2014/main" id="{0E98BCD7-63F3-78CE-D617-969F51A96533}"/>
              </a:ext>
            </a:extLst>
          </p:cNvPr>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359976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a:extLst>
              <a:ext uri="{FF2B5EF4-FFF2-40B4-BE49-F238E27FC236}">
                <a16:creationId xmlns:a16="http://schemas.microsoft.com/office/drawing/2014/main" id="{703EE72A-12CB-25D0-11FA-C946006B1FDD}"/>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1027" name="Rectangle 15">
            <a:extLst>
              <a:ext uri="{FF2B5EF4-FFF2-40B4-BE49-F238E27FC236}">
                <a16:creationId xmlns:a16="http://schemas.microsoft.com/office/drawing/2014/main" id="{27C6D0B1-0871-5C28-5DCE-D1D1238DFFF7}"/>
              </a:ext>
            </a:extLst>
          </p:cNvPr>
          <p:cNvSpPr>
            <a:spLocks noChangeArrowheads="1"/>
          </p:cNvSpPr>
          <p:nvPr/>
        </p:nvSpPr>
        <p:spPr bwMode="white">
          <a:xfrm>
            <a:off x="0" y="0"/>
            <a:ext cx="9144000" cy="1393825"/>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1028" name="Rectangle 17">
            <a:extLst>
              <a:ext uri="{FF2B5EF4-FFF2-40B4-BE49-F238E27FC236}">
                <a16:creationId xmlns:a16="http://schemas.microsoft.com/office/drawing/2014/main" id="{C37C77A3-E289-EB6F-5213-610EEE4E0ACA}"/>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1029" name="Rectangle 18">
            <a:extLst>
              <a:ext uri="{FF2B5EF4-FFF2-40B4-BE49-F238E27FC236}">
                <a16:creationId xmlns:a16="http://schemas.microsoft.com/office/drawing/2014/main" id="{F4546F10-9339-B2B8-FDEE-B1FF3FE57B57}"/>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latin typeface="Georgia" panose="02040502050405020303" pitchFamily="18" charset="0"/>
            </a:endParaRPr>
          </a:p>
        </p:txBody>
      </p:sp>
      <p:sp>
        <p:nvSpPr>
          <p:cNvPr id="9" name="Rectangle 8">
            <a:extLst>
              <a:ext uri="{FF2B5EF4-FFF2-40B4-BE49-F238E27FC236}">
                <a16:creationId xmlns:a16="http://schemas.microsoft.com/office/drawing/2014/main" id="{6F746D89-60FD-870B-ADD7-336944AC11B0}"/>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 name="Date Placeholder 13">
            <a:extLst>
              <a:ext uri="{FF2B5EF4-FFF2-40B4-BE49-F238E27FC236}">
                <a16:creationId xmlns:a16="http://schemas.microsoft.com/office/drawing/2014/main" id="{57569C81-972A-AECB-234A-8C8CD72773E8}"/>
              </a:ext>
            </a:extLst>
          </p:cNvPr>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Georgia" panose="02040502050405020303" pitchFamily="18" charset="0"/>
              </a:defRPr>
            </a:lvl1pPr>
          </a:lstStyle>
          <a:p>
            <a:pPr>
              <a:defRPr/>
            </a:pPr>
            <a:fld id="{A9E21923-7E75-E34A-9D9C-B128B1E7B7CA}" type="datetimeFigureOut">
              <a:rPr lang="en-US" altLang="en-US"/>
              <a:pPr>
                <a:defRPr/>
              </a:pPr>
              <a:t>12/14/22</a:t>
            </a:fld>
            <a:endParaRPr lang="en-US" altLang="en-US"/>
          </a:p>
        </p:txBody>
      </p:sp>
      <p:sp>
        <p:nvSpPr>
          <p:cNvPr id="3" name="Footer Placeholder 2">
            <a:extLst>
              <a:ext uri="{FF2B5EF4-FFF2-40B4-BE49-F238E27FC236}">
                <a16:creationId xmlns:a16="http://schemas.microsoft.com/office/drawing/2014/main" id="{0BF2F0FF-153B-74D5-BBAF-E9719615C64A}"/>
              </a:ext>
            </a:extLst>
          </p:cNvPr>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cs typeface="+mn-cs"/>
              </a:defRPr>
            </a:lvl1pPr>
          </a:lstStyle>
          <a:p>
            <a:pPr>
              <a:defRPr/>
            </a:pPr>
            <a:endParaRPr lang="en-US"/>
          </a:p>
        </p:txBody>
      </p:sp>
      <p:sp>
        <p:nvSpPr>
          <p:cNvPr id="8" name="Rectangle 7">
            <a:extLst>
              <a:ext uri="{FF2B5EF4-FFF2-40B4-BE49-F238E27FC236}">
                <a16:creationId xmlns:a16="http://schemas.microsoft.com/office/drawing/2014/main" id="{4145761D-05AD-52C7-3A73-5F7B5FD51DDA}"/>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a typeface="+mn-ea"/>
            </a:endParaRPr>
          </a:p>
        </p:txBody>
      </p:sp>
      <p:sp>
        <p:nvSpPr>
          <p:cNvPr id="10" name="Straight Connector 9">
            <a:extLst>
              <a:ext uri="{FF2B5EF4-FFF2-40B4-BE49-F238E27FC236}">
                <a16:creationId xmlns:a16="http://schemas.microsoft.com/office/drawing/2014/main" id="{B9720C7A-A5DD-0A23-3CD2-6C81F499041B}"/>
              </a:ext>
            </a:extLst>
          </p:cNvPr>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2" name="Oval 11">
            <a:extLst>
              <a:ext uri="{FF2B5EF4-FFF2-40B4-BE49-F238E27FC236}">
                <a16:creationId xmlns:a16="http://schemas.microsoft.com/office/drawing/2014/main" id="{FEDC36E8-CAC6-F8C7-2000-FAF1D06F6609}"/>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Oval 14">
            <a:extLst>
              <a:ext uri="{FF2B5EF4-FFF2-40B4-BE49-F238E27FC236}">
                <a16:creationId xmlns:a16="http://schemas.microsoft.com/office/drawing/2014/main" id="{5B2A4468-B59E-4251-F16E-56924540C45E}"/>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Slide Number Placeholder 22">
            <a:extLst>
              <a:ext uri="{FF2B5EF4-FFF2-40B4-BE49-F238E27FC236}">
                <a16:creationId xmlns:a16="http://schemas.microsoft.com/office/drawing/2014/main" id="{DCDD5493-B7E5-4B08-6BA4-1E539F1BA7FD}"/>
              </a:ext>
            </a:extLst>
          </p:cNvPr>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smtClean="0">
                <a:solidFill>
                  <a:srgbClr val="7B9899"/>
                </a:solidFill>
                <a:latin typeface="Georgia" panose="02040502050405020303" pitchFamily="18" charset="0"/>
              </a:defRPr>
            </a:lvl1pPr>
          </a:lstStyle>
          <a:p>
            <a:pPr>
              <a:defRPr/>
            </a:pPr>
            <a:fld id="{24964DC8-65BF-A64E-900F-C7AD849F1B31}" type="slidenum">
              <a:rPr lang="en-US" altLang="en-US"/>
              <a:pPr>
                <a:defRPr/>
              </a:pPr>
              <a:t>‹#›</a:t>
            </a:fld>
            <a:endParaRPr lang="en-US" altLang="en-US"/>
          </a:p>
        </p:txBody>
      </p:sp>
      <p:sp>
        <p:nvSpPr>
          <p:cNvPr id="1038" name="Title Placeholder 21">
            <a:extLst>
              <a:ext uri="{FF2B5EF4-FFF2-40B4-BE49-F238E27FC236}">
                <a16:creationId xmlns:a16="http://schemas.microsoft.com/office/drawing/2014/main" id="{EADE667F-F99F-C914-E1DC-898D0E624573}"/>
              </a:ext>
            </a:extLst>
          </p:cNvPr>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9" name="Text Placeholder 12">
            <a:extLst>
              <a:ext uri="{FF2B5EF4-FFF2-40B4-BE49-F238E27FC236}">
                <a16:creationId xmlns:a16="http://schemas.microsoft.com/office/drawing/2014/main" id="{773E80D0-3451-CF25-5AAD-B7D63321A496}"/>
              </a:ext>
            </a:extLst>
          </p:cNvPr>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ctr" rtl="0" eaLnBrk="0" fontAlgn="base" hangingPunct="0">
        <a:spcBef>
          <a:spcPct val="0"/>
        </a:spcBef>
        <a:spcAft>
          <a:spcPct val="0"/>
        </a:spcAft>
        <a:defRPr sz="3300" kern="1200">
          <a:solidFill>
            <a:srgbClr val="7B9899"/>
          </a:solidFill>
          <a:latin typeface="+mj-lt"/>
          <a:ea typeface="ＭＳ Ｐゴシック" charset="0"/>
          <a:cs typeface="ＭＳ Ｐゴシック" charset="0"/>
        </a:defRPr>
      </a:lvl1pPr>
      <a:lvl2pPr algn="ctr" rtl="0" eaLnBrk="0" fontAlgn="base" hangingPunct="0">
        <a:spcBef>
          <a:spcPct val="0"/>
        </a:spcBef>
        <a:spcAft>
          <a:spcPct val="0"/>
        </a:spcAft>
        <a:defRPr sz="3300">
          <a:solidFill>
            <a:srgbClr val="7B9899"/>
          </a:solidFill>
          <a:latin typeface="Georgia" charset="0"/>
          <a:ea typeface="ＭＳ Ｐゴシック" charset="0"/>
          <a:cs typeface="ＭＳ Ｐゴシック" charset="0"/>
        </a:defRPr>
      </a:lvl2pPr>
      <a:lvl3pPr algn="ctr" rtl="0" eaLnBrk="0" fontAlgn="base" hangingPunct="0">
        <a:spcBef>
          <a:spcPct val="0"/>
        </a:spcBef>
        <a:spcAft>
          <a:spcPct val="0"/>
        </a:spcAft>
        <a:defRPr sz="3300">
          <a:solidFill>
            <a:srgbClr val="7B9899"/>
          </a:solidFill>
          <a:latin typeface="Georgia" charset="0"/>
          <a:ea typeface="ＭＳ Ｐゴシック" charset="0"/>
          <a:cs typeface="ＭＳ Ｐゴシック" charset="0"/>
        </a:defRPr>
      </a:lvl3pPr>
      <a:lvl4pPr algn="ctr" rtl="0" eaLnBrk="0" fontAlgn="base" hangingPunct="0">
        <a:spcBef>
          <a:spcPct val="0"/>
        </a:spcBef>
        <a:spcAft>
          <a:spcPct val="0"/>
        </a:spcAft>
        <a:defRPr sz="3300">
          <a:solidFill>
            <a:srgbClr val="7B9899"/>
          </a:solidFill>
          <a:latin typeface="Georgia" charset="0"/>
          <a:ea typeface="ＭＳ Ｐゴシック" charset="0"/>
          <a:cs typeface="ＭＳ Ｐゴシック" charset="0"/>
        </a:defRPr>
      </a:lvl4pPr>
      <a:lvl5pPr algn="ctr" rtl="0" eaLnBrk="0" fontAlgn="base" hangingPunct="0">
        <a:spcBef>
          <a:spcPct val="0"/>
        </a:spcBef>
        <a:spcAft>
          <a:spcPct val="0"/>
        </a:spcAft>
        <a:defRPr sz="3300">
          <a:solidFill>
            <a:srgbClr val="7B9899"/>
          </a:solidFill>
          <a:latin typeface="Georgia" charset="0"/>
          <a:ea typeface="ＭＳ Ｐゴシック" charset="0"/>
          <a:cs typeface="ＭＳ Ｐゴシック" charset="0"/>
        </a:defRPr>
      </a:lvl5pPr>
      <a:lvl6pPr marL="457200" algn="ctr" rtl="0" fontAlgn="base">
        <a:spcBef>
          <a:spcPct val="0"/>
        </a:spcBef>
        <a:spcAft>
          <a:spcPct val="0"/>
        </a:spcAft>
        <a:defRPr sz="3300">
          <a:solidFill>
            <a:srgbClr val="7B9899"/>
          </a:solidFill>
          <a:latin typeface="Georgia" charset="0"/>
          <a:ea typeface="ＭＳ Ｐゴシック" charset="0"/>
        </a:defRPr>
      </a:lvl6pPr>
      <a:lvl7pPr marL="914400" algn="ctr" rtl="0" fontAlgn="base">
        <a:spcBef>
          <a:spcPct val="0"/>
        </a:spcBef>
        <a:spcAft>
          <a:spcPct val="0"/>
        </a:spcAft>
        <a:defRPr sz="3300">
          <a:solidFill>
            <a:srgbClr val="7B9899"/>
          </a:solidFill>
          <a:latin typeface="Georgia" charset="0"/>
          <a:ea typeface="ＭＳ Ｐゴシック" charset="0"/>
        </a:defRPr>
      </a:lvl7pPr>
      <a:lvl8pPr marL="1371600" algn="ctr" rtl="0" fontAlgn="base">
        <a:spcBef>
          <a:spcPct val="0"/>
        </a:spcBef>
        <a:spcAft>
          <a:spcPct val="0"/>
        </a:spcAft>
        <a:defRPr sz="3300">
          <a:solidFill>
            <a:srgbClr val="7B9899"/>
          </a:solidFill>
          <a:latin typeface="Georgia" charset="0"/>
          <a:ea typeface="ＭＳ Ｐゴシック" charset="0"/>
        </a:defRPr>
      </a:lvl8pPr>
      <a:lvl9pPr marL="1828800" algn="ctr" rtl="0" fontAlgn="base">
        <a:spcBef>
          <a:spcPct val="0"/>
        </a:spcBef>
        <a:spcAft>
          <a:spcPct val="0"/>
        </a:spcAft>
        <a:defRPr sz="3300">
          <a:solidFill>
            <a:srgbClr val="7B9899"/>
          </a:solidFill>
          <a:latin typeface="Georgia" charset="0"/>
          <a:ea typeface="ＭＳ Ｐゴシック"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2" charset="2"/>
        <a:buChar char=""/>
        <a:defRPr sz="2700" kern="1200">
          <a:solidFill>
            <a:schemeClr val="tx1"/>
          </a:solidFill>
          <a:latin typeface="+mn-lt"/>
          <a:ea typeface="ＭＳ Ｐゴシック" charset="0"/>
          <a:cs typeface="ＭＳ Ｐゴシック" charset="0"/>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ＭＳ Ｐゴシック" charset="0"/>
          <a:cs typeface="+mn-cs"/>
        </a:defRPr>
      </a:lvl2pPr>
      <a:lvl3pPr marL="822325" indent="-228600" algn="l" rtl="0" eaLnBrk="0" fontAlgn="base" hangingPunct="0">
        <a:spcBef>
          <a:spcPct val="20000"/>
        </a:spcBef>
        <a:spcAft>
          <a:spcPct val="0"/>
        </a:spcAft>
        <a:buClr>
          <a:srgbClr val="8CADAE"/>
        </a:buClr>
        <a:buSzPct val="75000"/>
        <a:buFont typeface="Wingdings 2" pitchFamily="2" charset="2"/>
        <a:buChar char=""/>
        <a:defRPr sz="2000" kern="1200">
          <a:solidFill>
            <a:schemeClr val="tx1"/>
          </a:solidFill>
          <a:latin typeface="+mn-lt"/>
          <a:ea typeface="ＭＳ Ｐゴシック" charset="0"/>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ＭＳ Ｐゴシック" charset="0"/>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ＭＳ Ｐゴシック" charset="0"/>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hyperlink" Target="http://www.tpsgc-pwgsc.gc.ca/biens-property/sngp-npms/bi-rp/fsbltapprv-apprvfsblt-eng.html" TargetMode="External"/><Relationship Id="rId13" Type="http://schemas.openxmlformats.org/officeDocument/2006/relationships/hyperlink" Target="http://www.tpsgc-pwgsc.gc.ca/biens-property/sngp-npms/bi-rp/dci-icod-eng.html" TargetMode="External"/><Relationship Id="rId3" Type="http://schemas.openxmlformats.org/officeDocument/2006/relationships/hyperlink" Target="http://www.tpsgc-pwgsc.gc.ca/biens-property/sngp-npms/bi-rp/lancementphase-initiationphase-eng.html" TargetMode="External"/><Relationship Id="rId7" Type="http://schemas.openxmlformats.org/officeDocument/2006/relationships/hyperlink" Target="http://www.tpsgc-pwgsc.gc.ca/biens-property/sngp-npms/bi-rp/prlmnrapprv-apprvprlmnr-eng.html" TargetMode="External"/><Relationship Id="rId12" Type="http://schemas.openxmlformats.org/officeDocument/2006/relationships/hyperlink" Target="http://www.tpsgc-pwgsc.gc.ca/biens-property/sngp-npms/bi-rp/livra-deliv/invest/index-eng.html" TargetMode="External"/><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hyperlink" Target="http://www.tpsgc-pwgsc.gc.ca/biens-property/sngp-npms/bi-rp/pdcdl-icop-eng.html" TargetMode="External"/><Relationship Id="rId11" Type="http://schemas.openxmlformats.org/officeDocument/2006/relationships/hyperlink" Target="http://www.tpsgc-pwgsc.gc.ca/biens-property/sngp-npms/bi-rp/livra-deliv/faisa-feasi/index-eng.html" TargetMode="External"/><Relationship Id="rId5" Type="http://schemas.openxmlformats.org/officeDocument/2006/relationships/hyperlink" Target="http://www.tpsgc-pwgsc.gc.ca/biens-property/sngp-npms/bi-rp/analyse-analysis-eng.html" TargetMode="External"/><Relationship Id="rId10" Type="http://schemas.openxmlformats.org/officeDocument/2006/relationships/hyperlink" Target="http://www.tpsgc-pwgsc.gc.ca/biens-property/sngp-npms/bi-rp/plan-eng.html" TargetMode="External"/><Relationship Id="rId4" Type="http://schemas.openxmlformats.org/officeDocument/2006/relationships/hyperlink" Target="http://www.tpsgc-pwgsc.gc.ca/biens-property/sngp-npms/bi-rp/pdlf-fp-eng.html" TargetMode="External"/><Relationship Id="rId9" Type="http://schemas.openxmlformats.org/officeDocument/2006/relationships/hyperlink" Target="http://www.tpsgc-pwgsc.gc.ca/biens-property/sngp-npms/bi-rp/preliminaire-preliminary-eng.html"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youtube.com/watch?v=XMGeFvGppSE"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tcm.com/mediaroom/video/224507/Night-at-the-Opera-A-Movie-Clip-Party-of-the-First-Part.html"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www.youtube.com/watch?v=vLfghLQE3F4"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imgres?imgurl=http://www.tradenewswire.net/wp-content/uploads/2011/05/PPP.jpg&amp;imgrefurl=http://www.tradenewswire.net/archives/1966&amp;usg=__Q1Q7uuZ4S361364uThs9ZR-a6V0=&amp;h=451&amp;w=451&amp;sz=34&amp;hl=en&amp;start=6&amp;zoom=1&amp;tbnid=a9AN88Y8esfb2M:&amp;tbnh=127&amp;tbnw=127&amp;ei=dT1BT77RFKqI0QG3183UBw&amp;prev=/images?q=public+private+partnerships&amp;um=1&amp;hl=en&amp;rlz=1T4DKUS_enUS226US228&amp;tbm=isch&amp;um=1&amp;itbs=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D0AEE03-344F-2DD5-D2B1-4092FECE0ECF}"/>
              </a:ext>
            </a:extLst>
          </p:cNvPr>
          <p:cNvSpPr>
            <a:spLocks noGrp="1"/>
          </p:cNvSpPr>
          <p:nvPr>
            <p:ph type="subTitle" idx="1"/>
          </p:nvPr>
        </p:nvSpPr>
        <p:spPr>
          <a:xfrm>
            <a:off x="1371600" y="2819400"/>
            <a:ext cx="6400800" cy="3886200"/>
          </a:xfrm>
        </p:spPr>
        <p:txBody>
          <a:bodyPr>
            <a:normAutofit fontScale="85000" lnSpcReduction="20000"/>
          </a:bodyPr>
          <a:lstStyle/>
          <a:p>
            <a:pPr eaLnBrk="1" fontAlgn="auto" hangingPunct="1">
              <a:spcAft>
                <a:spcPts val="0"/>
              </a:spcAft>
              <a:buFont typeface="Wingdings 2"/>
              <a:buNone/>
              <a:defRPr/>
            </a:pPr>
            <a:r>
              <a:rPr lang="en-US" sz="4000" dirty="0">
                <a:ea typeface="+mn-ea"/>
                <a:cs typeface="+mn-cs"/>
              </a:rPr>
              <a:t>Governance, Local Government and Civil Society</a:t>
            </a:r>
          </a:p>
          <a:p>
            <a:pPr eaLnBrk="1" fontAlgn="auto" hangingPunct="1">
              <a:spcAft>
                <a:spcPts val="0"/>
              </a:spcAft>
              <a:buFont typeface="Wingdings 2"/>
              <a:buNone/>
              <a:defRPr/>
            </a:pPr>
            <a:endParaRPr lang="en-US" sz="4000" dirty="0">
              <a:ea typeface="+mn-ea"/>
              <a:cs typeface="+mn-cs"/>
            </a:endParaRPr>
          </a:p>
          <a:p>
            <a:pPr eaLnBrk="1" fontAlgn="auto" hangingPunct="1">
              <a:spcAft>
                <a:spcPts val="0"/>
              </a:spcAft>
              <a:buFont typeface="Wingdings 2"/>
              <a:buNone/>
              <a:defRPr/>
            </a:pPr>
            <a:r>
              <a:rPr lang="en-US" sz="4000" dirty="0">
                <a:ea typeface="+mn-ea"/>
                <a:cs typeface="+mn-cs"/>
              </a:rPr>
              <a:t>Grants and Contracts: The Privatization Debate</a:t>
            </a:r>
          </a:p>
          <a:p>
            <a:pPr eaLnBrk="1" fontAlgn="auto" hangingPunct="1">
              <a:spcAft>
                <a:spcPts val="0"/>
              </a:spcAft>
              <a:buFont typeface="Wingdings 2"/>
              <a:buNone/>
              <a:defRPr/>
            </a:pPr>
            <a:endParaRPr lang="en-US" sz="4000" dirty="0">
              <a:ea typeface="+mn-ea"/>
              <a:cs typeface="+mn-cs"/>
            </a:endParaRPr>
          </a:p>
        </p:txBody>
      </p:sp>
      <p:sp>
        <p:nvSpPr>
          <p:cNvPr id="14338" name="Title 1">
            <a:extLst>
              <a:ext uri="{FF2B5EF4-FFF2-40B4-BE49-F238E27FC236}">
                <a16:creationId xmlns:a16="http://schemas.microsoft.com/office/drawing/2014/main" id="{1FE9B7FB-12EF-395F-4C74-CB9F8E65BDF0}"/>
              </a:ext>
            </a:extLst>
          </p:cNvPr>
          <p:cNvSpPr>
            <a:spLocks noGrp="1"/>
          </p:cNvSpPr>
          <p:nvPr>
            <p:ph type="ctrTitle"/>
          </p:nvPr>
        </p:nvSpPr>
        <p:spPr>
          <a:xfrm>
            <a:off x="685800" y="-876300"/>
            <a:ext cx="7772400" cy="1752600"/>
          </a:xfrm>
        </p:spPr>
        <p:txBody>
          <a:bodyPr/>
          <a:lstStyle/>
          <a:p>
            <a:pPr eaLnBrk="1" hangingPunct="1"/>
            <a:r>
              <a:rPr lang="en-US" altLang="en-US" b="1">
                <a:ea typeface="ＭＳ Ｐゴシック" panose="020B0600070205080204" pitchFamily="34" charset="-128"/>
              </a:rPr>
              <a:t>PIA 2528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2AB6C29B-0741-ACD2-E072-D59F5E9D8510}"/>
              </a:ext>
            </a:extLst>
          </p:cNvPr>
          <p:cNvSpPr>
            <a:spLocks noGrp="1"/>
          </p:cNvSpPr>
          <p:nvPr>
            <p:ph type="title"/>
          </p:nvPr>
        </p:nvSpPr>
        <p:spPr/>
        <p:txBody>
          <a:bodyPr/>
          <a:lstStyle/>
          <a:p>
            <a:pPr eaLnBrk="1" hangingPunct="1"/>
            <a:r>
              <a:rPr lang="en-US" altLang="en-US" b="1">
                <a:solidFill>
                  <a:srgbClr val="FF0000"/>
                </a:solidFill>
                <a:ea typeface="ＭＳ Ｐゴシック" panose="020B0600070205080204" pitchFamily="34" charset="-128"/>
              </a:rPr>
              <a:t>Sub-Grant Administration</a:t>
            </a:r>
          </a:p>
        </p:txBody>
      </p:sp>
      <p:sp>
        <p:nvSpPr>
          <p:cNvPr id="32770" name="Content Placeholder 2">
            <a:extLst>
              <a:ext uri="{FF2B5EF4-FFF2-40B4-BE49-F238E27FC236}">
                <a16:creationId xmlns:a16="http://schemas.microsoft.com/office/drawing/2014/main" id="{DB807B93-7A50-CBE3-25AF-F9CB614CD0AC}"/>
              </a:ext>
            </a:extLst>
          </p:cNvPr>
          <p:cNvSpPr>
            <a:spLocks noGrp="1"/>
          </p:cNvSpPr>
          <p:nvPr>
            <p:ph sz="quarter" idx="1"/>
          </p:nvPr>
        </p:nvSpPr>
        <p:spPr>
          <a:xfrm>
            <a:off x="301625" y="1527175"/>
            <a:ext cx="8504238" cy="4572000"/>
          </a:xfrm>
        </p:spPr>
        <p:txBody>
          <a:bodyPr/>
          <a:lstStyle/>
          <a:p>
            <a:pPr eaLnBrk="1" hangingPunct="1"/>
            <a:endParaRPr lang="en-US" altLang="en-US">
              <a:ea typeface="ＭＳ Ｐゴシック" panose="020B0600070205080204" pitchFamily="34" charset="-128"/>
            </a:endParaRPr>
          </a:p>
        </p:txBody>
      </p:sp>
      <p:pic>
        <p:nvPicPr>
          <p:cNvPr id="32771" name="Picture 2" descr="http://www.worldlearning.org/Images/idp_images/icon-ethiopia-gsm-phased-approach.jpg">
            <a:extLst>
              <a:ext uri="{FF2B5EF4-FFF2-40B4-BE49-F238E27FC236}">
                <a16:creationId xmlns:a16="http://schemas.microsoft.com/office/drawing/2014/main" id="{14B3853D-748B-7171-3491-292CE4DF7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3" y="1524000"/>
            <a:ext cx="898048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D1BDAC04-5A2C-B2A3-5D84-6C23493E0BAD}"/>
              </a:ext>
            </a:extLst>
          </p:cNvPr>
          <p:cNvSpPr>
            <a:spLocks noGrp="1"/>
          </p:cNvSpPr>
          <p:nvPr>
            <p:ph type="title"/>
          </p:nvPr>
        </p:nvSpPr>
        <p:spPr>
          <a:xfrm>
            <a:off x="685800" y="-381000"/>
            <a:ext cx="8162925" cy="1446213"/>
          </a:xfrm>
        </p:spPr>
        <p:txBody>
          <a:bodyPr/>
          <a:lstStyle/>
          <a:p>
            <a:pPr eaLnBrk="1" hangingPunct="1"/>
            <a:r>
              <a:rPr lang="en-US" altLang="en-US" b="1">
                <a:solidFill>
                  <a:srgbClr val="7B9899"/>
                </a:solidFill>
                <a:ea typeface="ＭＳ Ｐゴシック" panose="020B0600070205080204" pitchFamily="34" charset="-128"/>
              </a:rPr>
              <a:t>Public Private Partnerships (PPPs)</a:t>
            </a:r>
          </a:p>
        </p:txBody>
      </p:sp>
      <p:sp>
        <p:nvSpPr>
          <p:cNvPr id="34818" name="Rectangle 3">
            <a:extLst>
              <a:ext uri="{FF2B5EF4-FFF2-40B4-BE49-F238E27FC236}">
                <a16:creationId xmlns:a16="http://schemas.microsoft.com/office/drawing/2014/main" id="{F0CDEBDF-FE26-7594-F9C0-06DD772971BE}"/>
              </a:ext>
            </a:extLst>
          </p:cNvPr>
          <p:cNvSpPr>
            <a:spLocks noGrp="1"/>
          </p:cNvSpPr>
          <p:nvPr>
            <p:ph type="body" idx="1"/>
          </p:nvPr>
        </p:nvSpPr>
        <p:spPr>
          <a:xfrm>
            <a:off x="654050" y="1676400"/>
            <a:ext cx="8489950" cy="5486400"/>
          </a:xfrm>
        </p:spPr>
        <p:txBody>
          <a:bodyPr/>
          <a:lstStyle/>
          <a:p>
            <a:pPr marL="381000" indent="-381000" eaLnBrk="1" hangingPunct="1">
              <a:lnSpc>
                <a:spcPct val="80000"/>
              </a:lnSpc>
              <a:buFont typeface="Wingdings" pitchFamily="2" charset="2"/>
              <a:buNone/>
            </a:pPr>
            <a:r>
              <a:rPr lang="en-US" altLang="en-US" sz="2000" b="1">
                <a:ea typeface="ＭＳ Ｐゴシック" panose="020B0600070205080204" pitchFamily="34" charset="-128"/>
              </a:rPr>
              <a:t>	</a:t>
            </a:r>
          </a:p>
          <a:p>
            <a:pPr marL="381000" indent="-381000" eaLnBrk="1" hangingPunct="1">
              <a:lnSpc>
                <a:spcPct val="80000"/>
              </a:lnSpc>
            </a:pPr>
            <a:r>
              <a:rPr lang="en-US" altLang="en-US" sz="2400" b="1">
                <a:ea typeface="ＭＳ Ｐゴシック" panose="020B0600070205080204" pitchFamily="34" charset="-128"/>
              </a:rPr>
              <a:t>PPP Supporting Factors in the Domestic and International Context</a:t>
            </a:r>
          </a:p>
          <a:p>
            <a:pPr marL="381000" indent="-381000" eaLnBrk="1" hangingPunct="1">
              <a:lnSpc>
                <a:spcPct val="80000"/>
              </a:lnSpc>
            </a:pPr>
            <a:endParaRPr lang="en-US" altLang="en-US" sz="2400" b="1">
              <a:ea typeface="ＭＳ Ｐゴシック" panose="020B0600070205080204" pitchFamily="34" charset="-128"/>
            </a:endParaRPr>
          </a:p>
          <a:p>
            <a:pPr marL="381000" indent="-381000" eaLnBrk="1" hangingPunct="1">
              <a:lnSpc>
                <a:spcPct val="80000"/>
              </a:lnSpc>
              <a:buFont typeface="Wingdings" pitchFamily="2" charset="2"/>
              <a:buNone/>
            </a:pPr>
            <a:r>
              <a:rPr lang="en-US" altLang="en-US" sz="2400" b="1">
                <a:ea typeface="ＭＳ Ｐゴシック" panose="020B0600070205080204" pitchFamily="34" charset="-128"/>
              </a:rPr>
              <a:t> 	1.  </a:t>
            </a:r>
            <a:r>
              <a:rPr lang="en-US" altLang="en-US" sz="2400" b="1" u="sng">
                <a:ea typeface="ＭＳ Ｐゴシック" panose="020B0600070205080204" pitchFamily="34" charset="-128"/>
              </a:rPr>
              <a:t>Democratic Governance</a:t>
            </a:r>
            <a:r>
              <a:rPr lang="en-US" altLang="en-US" sz="2400" b="1">
                <a:ea typeface="ＭＳ Ｐゴシック" panose="020B0600070205080204" pitchFamily="34" charset="-128"/>
              </a:rPr>
              <a:t>- private sector and NGOs seen as legitimate actors; transparency, accountability and responsiveness</a:t>
            </a:r>
          </a:p>
          <a:p>
            <a:pPr marL="381000" indent="-381000" eaLnBrk="1" hangingPunct="1">
              <a:lnSpc>
                <a:spcPct val="80000"/>
              </a:lnSpc>
              <a:buFont typeface="Wingdings" pitchFamily="2" charset="2"/>
              <a:buNone/>
            </a:pPr>
            <a:r>
              <a:rPr lang="en-US" altLang="en-US" sz="2400" b="1">
                <a:ea typeface="ＭＳ Ｐゴシック" panose="020B0600070205080204" pitchFamily="34" charset="-128"/>
              </a:rPr>
              <a:t> </a:t>
            </a:r>
          </a:p>
          <a:p>
            <a:pPr marL="381000" indent="-381000" eaLnBrk="1" hangingPunct="1">
              <a:lnSpc>
                <a:spcPct val="80000"/>
              </a:lnSpc>
              <a:buFont typeface="Wingdings" pitchFamily="2" charset="2"/>
              <a:buNone/>
            </a:pPr>
            <a:r>
              <a:rPr lang="en-US" altLang="en-US" sz="2400" b="1">
                <a:ea typeface="ＭＳ Ｐゴシック" panose="020B0600070205080204" pitchFamily="34" charset="-128"/>
              </a:rPr>
              <a:t>	2.  </a:t>
            </a:r>
            <a:r>
              <a:rPr lang="en-US" altLang="en-US" sz="2400" b="1" u="sng">
                <a:ea typeface="ＭＳ Ｐゴシック" panose="020B0600070205080204" pitchFamily="34" charset="-128"/>
              </a:rPr>
              <a:t>Rational</a:t>
            </a:r>
            <a:r>
              <a:rPr lang="en-US" altLang="en-US" sz="2400" b="1">
                <a:ea typeface="ＭＳ Ｐゴシック" panose="020B0600070205080204" pitchFamily="34" charset="-128"/>
              </a:rPr>
              <a:t> Government- Merit Principles, anti-corruption environment, acceptance of non-state actors as service deliverers. </a:t>
            </a:r>
          </a:p>
          <a:p>
            <a:pPr marL="381000" indent="-381000" eaLnBrk="1" hangingPunct="1">
              <a:lnSpc>
                <a:spcPct val="80000"/>
              </a:lnSpc>
              <a:buFont typeface="Wingdings" pitchFamily="2" charset="2"/>
              <a:buNone/>
            </a:pPr>
            <a:endParaRPr lang="en-US" altLang="en-US" sz="2400" b="1">
              <a:ea typeface="ＭＳ Ｐゴシック" panose="020B0600070205080204" pitchFamily="34" charset="-128"/>
            </a:endParaRPr>
          </a:p>
          <a:p>
            <a:pPr marL="381000" indent="-381000" eaLnBrk="1" hangingPunct="1">
              <a:lnSpc>
                <a:spcPct val="80000"/>
              </a:lnSpc>
              <a:buFont typeface="Wingdings" pitchFamily="2" charset="2"/>
              <a:buNone/>
            </a:pPr>
            <a:r>
              <a:rPr lang="en-US" altLang="en-US" sz="2400" b="1">
                <a:ea typeface="ＭＳ Ｐゴシック" panose="020B0600070205080204" pitchFamily="34" charset="-128"/>
              </a:rPr>
              <a:t>	3.  Use of Contracting Out and </a:t>
            </a:r>
            <a:r>
              <a:rPr lang="en-US" altLang="en-US" sz="2400" b="1" u="sng">
                <a:ea typeface="ＭＳ Ｐゴシック" panose="020B0600070205080204" pitchFamily="34" charset="-128"/>
              </a:rPr>
              <a:t>Controlled</a:t>
            </a:r>
            <a:r>
              <a:rPr lang="en-US" altLang="en-US" sz="2400" b="1">
                <a:ea typeface="ＭＳ Ｐゴシック" panose="020B0600070205080204" pitchFamily="34" charset="-128"/>
              </a:rPr>
              <a:t> Sub-Grants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7FA32E0E-D320-BAB9-C91C-088E45B33443}"/>
              </a:ext>
            </a:extLst>
          </p:cNvPr>
          <p:cNvSpPr>
            <a:spLocks noGrp="1"/>
          </p:cNvSpPr>
          <p:nvPr>
            <p:ph type="title"/>
          </p:nvPr>
        </p:nvSpPr>
        <p:spPr>
          <a:xfrm>
            <a:off x="762000" y="457200"/>
            <a:ext cx="8162925" cy="762000"/>
          </a:xfrm>
        </p:spPr>
        <p:txBody>
          <a:bodyPr/>
          <a:lstStyle/>
          <a:p>
            <a:pPr eaLnBrk="1" hangingPunct="1"/>
            <a:r>
              <a:rPr lang="en-US" altLang="en-US" b="1">
                <a:solidFill>
                  <a:srgbClr val="FF0000"/>
                </a:solidFill>
                <a:ea typeface="ＭＳ Ｐゴシック" panose="020B0600070205080204" pitchFamily="34" charset="-128"/>
              </a:rPr>
              <a:t>Public Private Partnerships</a:t>
            </a:r>
          </a:p>
        </p:txBody>
      </p:sp>
      <p:sp>
        <p:nvSpPr>
          <p:cNvPr id="36866" name="Rectangle 3">
            <a:extLst>
              <a:ext uri="{FF2B5EF4-FFF2-40B4-BE49-F238E27FC236}">
                <a16:creationId xmlns:a16="http://schemas.microsoft.com/office/drawing/2014/main" id="{360F88C3-341B-80B1-10DF-661A6CCB68EF}"/>
              </a:ext>
            </a:extLst>
          </p:cNvPr>
          <p:cNvSpPr>
            <a:spLocks noGrp="1"/>
          </p:cNvSpPr>
          <p:nvPr>
            <p:ph type="body" idx="1"/>
          </p:nvPr>
        </p:nvSpPr>
        <p:spPr>
          <a:xfrm>
            <a:off x="762000" y="1905000"/>
            <a:ext cx="8110538" cy="4953000"/>
          </a:xfrm>
        </p:spPr>
        <p:txBody>
          <a:bodyPr/>
          <a:lstStyle/>
          <a:p>
            <a:pPr eaLnBrk="1" hangingPunct="1">
              <a:lnSpc>
                <a:spcPct val="90000"/>
              </a:lnSpc>
              <a:buFont typeface="Wingdings" pitchFamily="2" charset="2"/>
              <a:buNone/>
            </a:pPr>
            <a:r>
              <a:rPr lang="en-US" altLang="en-US" sz="2400" b="1">
                <a:ea typeface="ＭＳ Ｐゴシック" panose="020B0600070205080204" pitchFamily="34" charset="-128"/>
              </a:rPr>
              <a:t>4. Building a climate of </a:t>
            </a:r>
            <a:r>
              <a:rPr lang="en-US" altLang="en-US" sz="2400" b="1" u="sng">
                <a:ea typeface="ＭＳ Ｐゴシック" panose="020B0600070205080204" pitchFamily="34" charset="-128"/>
              </a:rPr>
              <a:t>tolerance</a:t>
            </a:r>
            <a:r>
              <a:rPr lang="en-US" altLang="en-US" sz="2400" b="1">
                <a:ea typeface="ＭＳ Ｐゴシック" panose="020B0600070205080204" pitchFamily="34" charset="-128"/>
              </a:rPr>
              <a:t>, active  support or ongoing operational assistance for</a:t>
            </a:r>
          </a:p>
          <a:p>
            <a:pPr eaLnBrk="1" hangingPunct="1">
              <a:lnSpc>
                <a:spcPct val="90000"/>
              </a:lnSpc>
              <a:buFont typeface="Wingdings" pitchFamily="2" charset="2"/>
              <a:buNone/>
            </a:pPr>
            <a:r>
              <a:rPr lang="en-US" altLang="en-US" sz="2400" b="1">
                <a:ea typeface="ＭＳ Ｐゴシック" panose="020B0600070205080204" pitchFamily="34" charset="-128"/>
              </a:rPr>
              <a:t>	</a:t>
            </a:r>
          </a:p>
          <a:p>
            <a:pPr eaLnBrk="1" hangingPunct="1">
              <a:lnSpc>
                <a:spcPct val="90000"/>
              </a:lnSpc>
              <a:buFont typeface="Wingdings" pitchFamily="2" charset="2"/>
              <a:buNone/>
            </a:pPr>
            <a:r>
              <a:rPr lang="en-US" altLang="en-US" sz="2400" b="1">
                <a:ea typeface="ＭＳ Ｐゴシック" panose="020B0600070205080204" pitchFamily="34" charset="-128"/>
              </a:rPr>
              <a:t>5.  A policy or overall </a:t>
            </a:r>
            <a:r>
              <a:rPr lang="en-US" altLang="en-US" sz="2400" b="1" u="sng">
                <a:ea typeface="ＭＳ Ｐゴシック" panose="020B0600070205080204" pitchFamily="34" charset="-128"/>
              </a:rPr>
              <a:t>strategy</a:t>
            </a:r>
            <a:r>
              <a:rPr lang="en-US" altLang="en-US" sz="2400" b="1">
                <a:ea typeface="ＭＳ Ｐゴシック" panose="020B0600070205080204" pitchFamily="34" charset="-128"/>
              </a:rPr>
              <a:t> to achieve specific  objectives among those outside the scope of those who have direct authority over the domain</a:t>
            </a:r>
          </a:p>
          <a:p>
            <a:pPr eaLnBrk="1" hangingPunct="1">
              <a:lnSpc>
                <a:spcPct val="90000"/>
              </a:lnSpc>
              <a:buFont typeface="Wingdings" pitchFamily="2" charset="2"/>
              <a:buNone/>
            </a:pPr>
            <a:endParaRPr lang="en-US" altLang="en-US" sz="2400" b="1">
              <a:ea typeface="ＭＳ Ｐゴシック" panose="020B0600070205080204" pitchFamily="34" charset="-128"/>
            </a:endParaRPr>
          </a:p>
          <a:p>
            <a:pPr eaLnBrk="1" hangingPunct="1">
              <a:lnSpc>
                <a:spcPct val="90000"/>
              </a:lnSpc>
              <a:buFont typeface="Wingdings" pitchFamily="2" charset="2"/>
              <a:buNone/>
            </a:pPr>
            <a:r>
              <a:rPr lang="en-US" altLang="en-US" sz="2400" b="1">
                <a:ea typeface="ＭＳ Ｐゴシック" panose="020B0600070205080204" pitchFamily="34" charset="-128"/>
              </a:rPr>
              <a:t>6.  But whose operational assistance is necessary to achieve the objective.  </a:t>
            </a:r>
            <a:r>
              <a:rPr lang="en-US" altLang="en-US" sz="2400" b="1" u="sng">
                <a:ea typeface="ＭＳ Ｐゴシック" panose="020B0600070205080204" pitchFamily="34" charset="-128"/>
              </a:rPr>
              <a:t>Not Competitive</a:t>
            </a:r>
            <a:r>
              <a:rPr lang="en-US" altLang="en-US" sz="2400" b="1">
                <a:ea typeface="ＭＳ Ｐゴシック" panose="020B0600070205080204" pitchFamily="34" charset="-128"/>
              </a:rPr>
              <a:t> at this stage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53B552E3-920C-570D-22DC-FF7CDA421667}"/>
              </a:ext>
            </a:extLst>
          </p:cNvPr>
          <p:cNvSpPr>
            <a:spLocks noGrp="1"/>
          </p:cNvSpPr>
          <p:nvPr>
            <p:ph type="title"/>
          </p:nvPr>
        </p:nvSpPr>
        <p:spPr/>
        <p:txBody>
          <a:bodyPr/>
          <a:lstStyle/>
          <a:p>
            <a:pPr eaLnBrk="1" hangingPunct="1"/>
            <a:r>
              <a:rPr lang="en-US" altLang="en-US" b="1">
                <a:solidFill>
                  <a:srgbClr val="FF0000"/>
                </a:solidFill>
                <a:ea typeface="ＭＳ Ｐゴシック" panose="020B0600070205080204" pitchFamily="34" charset="-128"/>
              </a:rPr>
              <a:t>Many PP Grants are Non-Competitive</a:t>
            </a:r>
          </a:p>
        </p:txBody>
      </p:sp>
      <p:sp>
        <p:nvSpPr>
          <p:cNvPr id="38914" name="Content Placeholder 2">
            <a:extLst>
              <a:ext uri="{FF2B5EF4-FFF2-40B4-BE49-F238E27FC236}">
                <a16:creationId xmlns:a16="http://schemas.microsoft.com/office/drawing/2014/main" id="{47B59470-622E-DEDF-5C48-73257EF92E97}"/>
              </a:ext>
            </a:extLst>
          </p:cNvPr>
          <p:cNvSpPr>
            <a:spLocks noGrp="1"/>
          </p:cNvSpPr>
          <p:nvPr>
            <p:ph sz="quarter" idx="1"/>
          </p:nvPr>
        </p:nvSpPr>
        <p:spPr>
          <a:xfrm>
            <a:off x="301625" y="1527175"/>
            <a:ext cx="8504238" cy="4572000"/>
          </a:xfrm>
        </p:spPr>
        <p:txBody>
          <a:bodyPr/>
          <a:lstStyle/>
          <a:p>
            <a:pPr eaLnBrk="1" hangingPunct="1"/>
            <a:endParaRPr lang="en-US" altLang="en-US">
              <a:ea typeface="ＭＳ Ｐゴシック" panose="020B0600070205080204" pitchFamily="34" charset="-128"/>
            </a:endParaRPr>
          </a:p>
        </p:txBody>
      </p:sp>
      <p:pic>
        <p:nvPicPr>
          <p:cNvPr id="38915" name="Picture 2" descr="2010 Grants and Leadership Activities">
            <a:extLst>
              <a:ext uri="{FF2B5EF4-FFF2-40B4-BE49-F238E27FC236}">
                <a16:creationId xmlns:a16="http://schemas.microsoft.com/office/drawing/2014/main" id="{B617F13A-635D-E96E-675B-82F651520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71600"/>
            <a:ext cx="83597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1A9CF48A-9F20-1A50-BEA1-E9E951C38EC8}"/>
              </a:ext>
            </a:extLst>
          </p:cNvPr>
          <p:cNvSpPr>
            <a:spLocks noGrp="1"/>
          </p:cNvSpPr>
          <p:nvPr>
            <p:ph type="title"/>
          </p:nvPr>
        </p:nvSpPr>
        <p:spPr>
          <a:xfrm>
            <a:off x="609600" y="-685800"/>
            <a:ext cx="8162925" cy="1524000"/>
          </a:xfrm>
        </p:spPr>
        <p:txBody>
          <a:bodyPr/>
          <a:lstStyle/>
          <a:p>
            <a:pPr eaLnBrk="1" hangingPunct="1"/>
            <a:r>
              <a:rPr lang="en-US" altLang="en-US" b="1">
                <a:solidFill>
                  <a:srgbClr val="7B9899"/>
                </a:solidFill>
                <a:ea typeface="ＭＳ Ｐゴシック" panose="020B0600070205080204" pitchFamily="34" charset="-128"/>
              </a:rPr>
              <a:t>Public Private Partnerships</a:t>
            </a:r>
          </a:p>
        </p:txBody>
      </p:sp>
      <p:sp>
        <p:nvSpPr>
          <p:cNvPr id="40962" name="Rectangle 3">
            <a:extLst>
              <a:ext uri="{FF2B5EF4-FFF2-40B4-BE49-F238E27FC236}">
                <a16:creationId xmlns:a16="http://schemas.microsoft.com/office/drawing/2014/main" id="{5FE43063-9388-9D6B-85E2-DEA9819A00FB}"/>
              </a:ext>
            </a:extLst>
          </p:cNvPr>
          <p:cNvSpPr>
            <a:spLocks noGrp="1"/>
          </p:cNvSpPr>
          <p:nvPr>
            <p:ph type="body" idx="1"/>
          </p:nvPr>
        </p:nvSpPr>
        <p:spPr>
          <a:xfrm>
            <a:off x="838200" y="1447800"/>
            <a:ext cx="8110538" cy="5105400"/>
          </a:xfrm>
        </p:spPr>
        <p:txBody>
          <a:bodyPr/>
          <a:lstStyle/>
          <a:p>
            <a:pPr eaLnBrk="1" hangingPunct="1">
              <a:lnSpc>
                <a:spcPct val="80000"/>
              </a:lnSpc>
              <a:buFont typeface="Wingdings" pitchFamily="2" charset="2"/>
              <a:buNone/>
            </a:pPr>
            <a:r>
              <a:rPr lang="en-US" altLang="en-US" sz="2800" b="1">
                <a:ea typeface="ＭＳ Ｐゴシック" panose="020B0600070205080204" pitchFamily="34" charset="-128"/>
              </a:rPr>
              <a:t>7. </a:t>
            </a:r>
            <a:r>
              <a:rPr lang="en-US" altLang="en-US" sz="2800" b="1" u="sng">
                <a:ea typeface="ＭＳ Ｐゴシック" panose="020B0600070205080204" pitchFamily="34" charset="-128"/>
              </a:rPr>
              <a:t>Cooperative Agreements: </a:t>
            </a:r>
            <a:r>
              <a:rPr lang="en-US" altLang="en-US" sz="2800" b="1">
                <a:ea typeface="ＭＳ Ｐゴシック" panose="020B0600070205080204" pitchFamily="34" charset="-128"/>
              </a:rPr>
              <a:t>Comes out of Domestic Non-Profits and Block Grants</a:t>
            </a:r>
          </a:p>
          <a:p>
            <a:pPr eaLnBrk="1" hangingPunct="1">
              <a:lnSpc>
                <a:spcPct val="80000"/>
              </a:lnSpc>
              <a:buFont typeface="Wingdings" pitchFamily="2" charset="2"/>
              <a:buNone/>
            </a:pPr>
            <a:endParaRPr lang="en-US" altLang="en-US" sz="2800" b="1">
              <a:ea typeface="ＭＳ Ｐゴシック" panose="020B0600070205080204" pitchFamily="34" charset="-128"/>
            </a:endParaRPr>
          </a:p>
          <a:p>
            <a:pPr eaLnBrk="1" hangingPunct="1">
              <a:lnSpc>
                <a:spcPct val="80000"/>
              </a:lnSpc>
              <a:buFont typeface="Wingdings" pitchFamily="2" charset="2"/>
              <a:buNone/>
            </a:pPr>
            <a:r>
              <a:rPr lang="en-US" altLang="en-US" sz="2800" b="1">
                <a:ea typeface="ＭＳ Ｐゴシック" panose="020B0600070205080204" pitchFamily="34" charset="-128"/>
              </a:rPr>
              <a:t>8. </a:t>
            </a:r>
            <a:r>
              <a:rPr lang="en-US" altLang="en-US" sz="2800" b="1" u="sng">
                <a:ea typeface="ＭＳ Ｐゴシック" panose="020B0600070205080204" pitchFamily="34" charset="-128"/>
              </a:rPr>
              <a:t>Internationally</a:t>
            </a:r>
            <a:r>
              <a:rPr lang="en-US" altLang="en-US" sz="2800" b="1">
                <a:ea typeface="ＭＳ Ｐゴシック" panose="020B0600070205080204" pitchFamily="34" charset="-128"/>
              </a:rPr>
              <a:t> Moving Beyond Structural Adjustment and Policy Reform?</a:t>
            </a:r>
          </a:p>
          <a:p>
            <a:pPr eaLnBrk="1" hangingPunct="1">
              <a:lnSpc>
                <a:spcPct val="80000"/>
              </a:lnSpc>
              <a:buFont typeface="Wingdings" pitchFamily="2" charset="2"/>
              <a:buNone/>
            </a:pPr>
            <a:r>
              <a:rPr lang="en-US" altLang="en-US" sz="2800" b="1">
                <a:ea typeface="ＭＳ Ｐゴシック" panose="020B0600070205080204" pitchFamily="34" charset="-128"/>
              </a:rPr>
              <a:t> </a:t>
            </a:r>
          </a:p>
          <a:p>
            <a:pPr eaLnBrk="1" hangingPunct="1">
              <a:lnSpc>
                <a:spcPct val="80000"/>
              </a:lnSpc>
              <a:buFont typeface="Wingdings" pitchFamily="2" charset="2"/>
              <a:buNone/>
            </a:pPr>
            <a:r>
              <a:rPr lang="en-US" altLang="en-US" sz="2800" b="1">
                <a:ea typeface="ＭＳ Ｐゴシック" panose="020B0600070205080204" pitchFamily="34" charset="-128"/>
              </a:rPr>
              <a:t>9.  Grants are seen by some as an </a:t>
            </a:r>
            <a:r>
              <a:rPr lang="en-US" altLang="en-US" sz="2800" b="1" u="sng">
                <a:ea typeface="ＭＳ Ｐゴシック" panose="020B0600070205080204" pitchFamily="34" charset="-128"/>
              </a:rPr>
              <a:t>alternative</a:t>
            </a:r>
            <a:r>
              <a:rPr lang="en-US" altLang="en-US" sz="2800" b="1">
                <a:ea typeface="ＭＳ Ｐゴシック" panose="020B0600070205080204" pitchFamily="34" charset="-128"/>
              </a:rPr>
              <a:t> to Contracting Out- Others as part of it</a:t>
            </a:r>
          </a:p>
          <a:p>
            <a:pPr eaLnBrk="1" hangingPunct="1">
              <a:lnSpc>
                <a:spcPct val="80000"/>
              </a:lnSpc>
              <a:buFont typeface="Wingdings" pitchFamily="2" charset="2"/>
              <a:buNone/>
            </a:pPr>
            <a:r>
              <a:rPr lang="en-US" altLang="en-US" sz="2800" b="1">
                <a:ea typeface="ＭＳ Ｐゴシック" panose="020B0600070205080204" pitchFamily="34" charset="-128"/>
              </a:rPr>
              <a:t> </a:t>
            </a:r>
          </a:p>
          <a:p>
            <a:pPr eaLnBrk="1" hangingPunct="1">
              <a:lnSpc>
                <a:spcPct val="80000"/>
              </a:lnSpc>
              <a:buFont typeface="Wingdings" pitchFamily="2" charset="2"/>
              <a:buNone/>
            </a:pPr>
            <a:r>
              <a:rPr lang="en-US" altLang="en-US" sz="2800" b="1">
                <a:ea typeface="ＭＳ Ｐゴシック" panose="020B0600070205080204" pitchFamily="34" charset="-128"/>
              </a:rPr>
              <a:t>10.  Critics see it as </a:t>
            </a:r>
            <a:r>
              <a:rPr lang="en-US" altLang="en-US" sz="2800" b="1" u="sng">
                <a:ea typeface="ＭＳ Ｐゴシック" panose="020B0600070205080204" pitchFamily="34" charset="-128"/>
              </a:rPr>
              <a:t>detrimental to a market </a:t>
            </a:r>
            <a:r>
              <a:rPr lang="en-US" altLang="en-US" sz="2800" b="1">
                <a:ea typeface="ＭＳ Ｐゴシック" panose="020B0600070205080204" pitchFamily="34" charset="-128"/>
              </a:rPr>
              <a:t>approach to economic change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3BB30783-7840-8D48-D707-29AB9F9F55D6}"/>
              </a:ext>
            </a:extLst>
          </p:cNvPr>
          <p:cNvSpPr>
            <a:spLocks noGrp="1"/>
          </p:cNvSpPr>
          <p:nvPr>
            <p:ph type="title"/>
          </p:nvPr>
        </p:nvSpPr>
        <p:spPr>
          <a:xfrm>
            <a:off x="685800" y="381000"/>
            <a:ext cx="8162925" cy="708025"/>
          </a:xfrm>
        </p:spPr>
        <p:txBody>
          <a:bodyPr/>
          <a:lstStyle/>
          <a:p>
            <a:pPr eaLnBrk="1" hangingPunct="1"/>
            <a:r>
              <a:rPr lang="en-US" altLang="en-US" sz="4000" b="1">
                <a:solidFill>
                  <a:srgbClr val="7B9899"/>
                </a:solidFill>
                <a:ea typeface="ＭＳ Ｐゴシック" panose="020B0600070205080204" pitchFamily="34" charset="-128"/>
              </a:rPr>
              <a:t>Public Private Partnerships</a:t>
            </a:r>
          </a:p>
        </p:txBody>
      </p:sp>
      <p:sp>
        <p:nvSpPr>
          <p:cNvPr id="43010" name="Rectangle 3">
            <a:extLst>
              <a:ext uri="{FF2B5EF4-FFF2-40B4-BE49-F238E27FC236}">
                <a16:creationId xmlns:a16="http://schemas.microsoft.com/office/drawing/2014/main" id="{4433DFC9-5015-2864-909B-AF64956F5A9C}"/>
              </a:ext>
            </a:extLst>
          </p:cNvPr>
          <p:cNvSpPr>
            <a:spLocks noGrp="1"/>
          </p:cNvSpPr>
          <p:nvPr>
            <p:ph type="body" idx="1"/>
          </p:nvPr>
        </p:nvSpPr>
        <p:spPr>
          <a:xfrm>
            <a:off x="989013" y="1371600"/>
            <a:ext cx="8034337" cy="4594225"/>
          </a:xfrm>
        </p:spPr>
        <p:txBody>
          <a:bodyPr/>
          <a:lstStyle/>
          <a:p>
            <a:pPr eaLnBrk="1" hangingPunct="1">
              <a:lnSpc>
                <a:spcPct val="90000"/>
              </a:lnSpc>
            </a:pPr>
            <a:r>
              <a:rPr lang="en-US" altLang="en-US" sz="2800" b="1" dirty="0">
                <a:ea typeface="ＭＳ Ｐゴシック" panose="020B0600070205080204" pitchFamily="34" charset="-128"/>
              </a:rPr>
              <a:t>Characteristics-</a:t>
            </a:r>
            <a:endParaRPr lang="en-US" altLang="en-US" sz="2800" dirty="0">
              <a:ea typeface="ＭＳ Ｐゴシック" panose="020B0600070205080204" pitchFamily="34" charset="-128"/>
            </a:endParaRPr>
          </a:p>
          <a:p>
            <a:pPr eaLnBrk="1" hangingPunct="1">
              <a:lnSpc>
                <a:spcPct val="90000"/>
              </a:lnSpc>
              <a:buFont typeface="Wingdings" pitchFamily="2" charset="2"/>
              <a:buNone/>
            </a:pPr>
            <a:endParaRPr lang="en-US" altLang="en-US" sz="2400" b="1" dirty="0">
              <a:ea typeface="ＭＳ Ｐゴシック" panose="020B0600070205080204" pitchFamily="34" charset="-128"/>
            </a:endParaRPr>
          </a:p>
          <a:p>
            <a:pPr eaLnBrk="1" hangingPunct="1">
              <a:lnSpc>
                <a:spcPct val="90000"/>
              </a:lnSpc>
              <a:buFont typeface="Wingdings" pitchFamily="2" charset="2"/>
              <a:buNone/>
            </a:pPr>
            <a:r>
              <a:rPr lang="en-US" altLang="en-US" sz="2400" b="1" dirty="0">
                <a:ea typeface="ＭＳ Ｐゴシック" panose="020B0600070205080204" pitchFamily="34" charset="-128"/>
              </a:rPr>
              <a:t>	a. Targeted at the expansion of </a:t>
            </a:r>
            <a:r>
              <a:rPr lang="en-US" altLang="en-US" sz="2400" b="1" u="sng" dirty="0">
                <a:ea typeface="ＭＳ Ｐゴシック" panose="020B0600070205080204" pitchFamily="34" charset="-128"/>
              </a:rPr>
              <a:t>Social Capital </a:t>
            </a:r>
            <a:r>
              <a:rPr lang="en-US" altLang="en-US" sz="2400" b="1" dirty="0">
                <a:ea typeface="ＭＳ Ｐゴシック" panose="020B0600070205080204" pitchFamily="34" charset="-128"/>
              </a:rPr>
              <a:t>and Synergy in the promotion of Economic and Social Development </a:t>
            </a:r>
          </a:p>
          <a:p>
            <a:pPr eaLnBrk="1" hangingPunct="1">
              <a:lnSpc>
                <a:spcPct val="90000"/>
              </a:lnSpc>
              <a:buFont typeface="Wingdings" pitchFamily="2" charset="2"/>
              <a:buNone/>
            </a:pPr>
            <a:endParaRPr lang="en-US" altLang="en-US" sz="2400" b="1" dirty="0">
              <a:ea typeface="ＭＳ Ｐゴシック" panose="020B0600070205080204" pitchFamily="34" charset="-128"/>
            </a:endParaRPr>
          </a:p>
          <a:p>
            <a:pPr eaLnBrk="1" hangingPunct="1">
              <a:lnSpc>
                <a:spcPct val="90000"/>
              </a:lnSpc>
              <a:buFont typeface="Wingdings" pitchFamily="2" charset="2"/>
              <a:buNone/>
            </a:pPr>
            <a:r>
              <a:rPr lang="en-US" altLang="en-US" sz="2400" b="1" dirty="0">
                <a:ea typeface="ＭＳ Ｐゴシック" panose="020B0600070205080204" pitchFamily="34" charset="-128"/>
              </a:rPr>
              <a:t> 	b. Seeks a holistic or </a:t>
            </a:r>
            <a:r>
              <a:rPr lang="en-US" altLang="en-US" sz="2400" b="1" u="sng" dirty="0">
                <a:ea typeface="ＭＳ Ｐゴシック" panose="020B0600070205080204" pitchFamily="34" charset="-128"/>
              </a:rPr>
              <a:t>Integrated</a:t>
            </a:r>
            <a:r>
              <a:rPr lang="en-US" altLang="en-US" sz="2400" b="1" dirty="0">
                <a:ea typeface="ＭＳ Ｐゴシック" panose="020B0600070205080204" pitchFamily="34" charset="-128"/>
              </a:rPr>
              <a:t> Approach to Economic and Social Development</a:t>
            </a:r>
          </a:p>
          <a:p>
            <a:pPr eaLnBrk="1" hangingPunct="1">
              <a:lnSpc>
                <a:spcPct val="90000"/>
              </a:lnSpc>
              <a:buFont typeface="Wingdings" pitchFamily="2" charset="2"/>
              <a:buNone/>
            </a:pPr>
            <a:endParaRPr lang="en-US" altLang="en-US" sz="2400" b="1" dirty="0">
              <a:ea typeface="ＭＳ Ｐゴシック" panose="020B0600070205080204" pitchFamily="34" charset="-128"/>
            </a:endParaRPr>
          </a:p>
          <a:p>
            <a:pPr eaLnBrk="1" hangingPunct="1">
              <a:lnSpc>
                <a:spcPct val="90000"/>
              </a:lnSpc>
              <a:buFont typeface="Wingdings" pitchFamily="2" charset="2"/>
              <a:buNone/>
            </a:pPr>
            <a:r>
              <a:rPr lang="en-US" altLang="en-US" sz="2400" b="1" dirty="0">
                <a:ea typeface="ＭＳ Ｐゴシック" panose="020B0600070205080204" pitchFamily="34" charset="-128"/>
              </a:rPr>
              <a:t> 	c. Involves </a:t>
            </a:r>
            <a:r>
              <a:rPr lang="en-US" altLang="en-US" sz="2400" b="1" u="sng" dirty="0">
                <a:ea typeface="ＭＳ Ｐゴシック" panose="020B0600070205080204" pitchFamily="34" charset="-128"/>
              </a:rPr>
              <a:t>informal</a:t>
            </a:r>
            <a:r>
              <a:rPr lang="en-US" altLang="en-US" sz="2400" b="1" dirty="0">
                <a:ea typeface="ＭＳ Ｐゴシック" panose="020B0600070205080204" pitchFamily="34" charset="-128"/>
              </a:rPr>
              <a:t> processes, cultural sensitivities as well as legal norms and contracting principles.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57BBD7FC-1C36-9EB4-2F1F-89F12738CEDF}"/>
              </a:ext>
            </a:extLst>
          </p:cNvPr>
          <p:cNvSpPr>
            <a:spLocks noGrp="1"/>
          </p:cNvSpPr>
          <p:nvPr>
            <p:ph type="title" idx="4294967295"/>
          </p:nvPr>
        </p:nvSpPr>
        <p:spPr>
          <a:xfrm>
            <a:off x="171450" y="381000"/>
            <a:ext cx="8534400" cy="758825"/>
          </a:xfrm>
        </p:spPr>
        <p:txBody>
          <a:bodyPr/>
          <a:lstStyle/>
          <a:p>
            <a:pPr eaLnBrk="1" hangingPunct="1"/>
            <a:r>
              <a:rPr lang="en-US" altLang="en-US" b="1">
                <a:solidFill>
                  <a:srgbClr val="FF0000"/>
                </a:solidFill>
                <a:ea typeface="ＭＳ Ｐゴシック" panose="020B0600070205080204" pitchFamily="34" charset="-128"/>
              </a:rPr>
              <a:t>Integrated Approaches:  Integrated Rural Development (IRD)</a:t>
            </a:r>
          </a:p>
        </p:txBody>
      </p:sp>
      <p:pic>
        <p:nvPicPr>
          <p:cNvPr id="45058" name="Picture 2" descr="http://www.self.org/images/Solar%20Integrated%20Development%20model%20poster%20FINAL%206.29.2009%20copy.png">
            <a:extLst>
              <a:ext uri="{FF2B5EF4-FFF2-40B4-BE49-F238E27FC236}">
                <a16:creationId xmlns:a16="http://schemas.microsoft.com/office/drawing/2014/main" id="{1844DBA0-0C3E-001B-3D7E-5E3431F99D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390650"/>
            <a:ext cx="3543300"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971FBE78-85CF-407A-461A-4AAB73F4E393}"/>
              </a:ext>
            </a:extLst>
          </p:cNvPr>
          <p:cNvSpPr>
            <a:spLocks noGrp="1"/>
          </p:cNvSpPr>
          <p:nvPr>
            <p:ph type="title"/>
          </p:nvPr>
        </p:nvSpPr>
        <p:spPr>
          <a:xfrm>
            <a:off x="981075" y="0"/>
            <a:ext cx="8162925" cy="1311275"/>
          </a:xfrm>
        </p:spPr>
        <p:txBody>
          <a:bodyPr/>
          <a:lstStyle/>
          <a:p>
            <a:pPr eaLnBrk="1" hangingPunct="1"/>
            <a:r>
              <a:rPr lang="en-US" altLang="en-US" sz="4000" b="1">
                <a:solidFill>
                  <a:srgbClr val="FF0000"/>
                </a:solidFill>
                <a:ea typeface="ＭＳ Ｐゴシック" panose="020B0600070205080204" pitchFamily="34" charset="-128"/>
              </a:rPr>
              <a:t>Public Private Partnerships: The Use of Grants</a:t>
            </a:r>
          </a:p>
        </p:txBody>
      </p:sp>
      <p:sp>
        <p:nvSpPr>
          <p:cNvPr id="47106" name="Rectangle 3">
            <a:extLst>
              <a:ext uri="{FF2B5EF4-FFF2-40B4-BE49-F238E27FC236}">
                <a16:creationId xmlns:a16="http://schemas.microsoft.com/office/drawing/2014/main" id="{8AEC081E-B532-83A8-ACF4-23BF516CFD9B}"/>
              </a:ext>
            </a:extLst>
          </p:cNvPr>
          <p:cNvSpPr>
            <a:spLocks noGrp="1"/>
          </p:cNvSpPr>
          <p:nvPr>
            <p:ph type="body" idx="1"/>
          </p:nvPr>
        </p:nvSpPr>
        <p:spPr>
          <a:xfrm>
            <a:off x="228600" y="1752600"/>
            <a:ext cx="8794750" cy="5105400"/>
          </a:xfrm>
        </p:spPr>
        <p:txBody>
          <a:bodyPr/>
          <a:lstStyle/>
          <a:p>
            <a:pPr marL="0" indent="9525" eaLnBrk="1" hangingPunct="1">
              <a:lnSpc>
                <a:spcPct val="90000"/>
              </a:lnSpc>
              <a:buFont typeface="Wingdings" pitchFamily="2" charset="2"/>
              <a:buNone/>
            </a:pPr>
            <a:r>
              <a:rPr lang="en-US" altLang="en-US" sz="2400" b="1">
                <a:ea typeface="ＭＳ Ｐゴシック" panose="020B0600070205080204" pitchFamily="34" charset="-128"/>
              </a:rPr>
              <a:t>The idea is that by drawing upon the </a:t>
            </a:r>
            <a:r>
              <a:rPr lang="en-US" altLang="en-US" sz="2400" b="1" u="sng">
                <a:ea typeface="ＭＳ Ｐゴシック" panose="020B0600070205080204" pitchFamily="34" charset="-128"/>
              </a:rPr>
              <a:t>non-politicized interests of the nonprofit/ nongovernmental sector</a:t>
            </a:r>
            <a:r>
              <a:rPr lang="en-US" altLang="en-US" sz="2400" b="1">
                <a:ea typeface="ＭＳ Ｐゴシック" panose="020B0600070205080204" pitchFamily="34" charset="-128"/>
              </a:rPr>
              <a:t> and the expertise and acumen of the private sector, public services can be provided more cost-effectively and efficiently and thus create better public value for taxpayers.  </a:t>
            </a:r>
          </a:p>
          <a:p>
            <a:pPr marL="0" indent="9525" eaLnBrk="1" hangingPunct="1">
              <a:lnSpc>
                <a:spcPct val="90000"/>
              </a:lnSpc>
              <a:buFont typeface="Wingdings" pitchFamily="2" charset="2"/>
              <a:buNone/>
            </a:pPr>
            <a:endParaRPr lang="en-US" altLang="en-US" sz="2400" b="1">
              <a:ea typeface="ＭＳ Ｐゴシック" panose="020B0600070205080204" pitchFamily="34" charset="-128"/>
            </a:endParaRPr>
          </a:p>
          <a:p>
            <a:pPr marL="0" indent="9525" eaLnBrk="1" hangingPunct="1">
              <a:lnSpc>
                <a:spcPct val="90000"/>
              </a:lnSpc>
              <a:buFont typeface="Wingdings" pitchFamily="2" charset="2"/>
              <a:buNone/>
            </a:pPr>
            <a:r>
              <a:rPr lang="en-US" altLang="en-US" sz="2400" b="1" u="sng">
                <a:ea typeface="ＭＳ Ｐゴシック" panose="020B0600070205080204" pitchFamily="34" charset="-128"/>
              </a:rPr>
              <a:t>Thus the desire to create better public value is the primary objective behind the PPP movement</a:t>
            </a:r>
            <a:r>
              <a:rPr lang="en-US" altLang="en-US" sz="2400" b="1">
                <a:ea typeface="ＭＳ Ｐゴシック" panose="020B0600070205080204" pitchFamily="34" charset="-128"/>
              </a:rPr>
              <a:t>.  The PPP movement joins together public management, the political neutrality of nonprofit or non-governmental organizations and the ingenuity of free market forces.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79434D28-66CB-E227-493D-A89447CD42E0}"/>
              </a:ext>
            </a:extLst>
          </p:cNvPr>
          <p:cNvSpPr>
            <a:spLocks noGrp="1"/>
          </p:cNvSpPr>
          <p:nvPr>
            <p:ph type="title"/>
          </p:nvPr>
        </p:nvSpPr>
        <p:spPr>
          <a:xfrm>
            <a:off x="981075" y="6350"/>
            <a:ext cx="8162925" cy="701675"/>
          </a:xfrm>
        </p:spPr>
        <p:txBody>
          <a:bodyPr/>
          <a:lstStyle/>
          <a:p>
            <a:pPr eaLnBrk="1" hangingPunct="1"/>
            <a:r>
              <a:rPr lang="en-US" altLang="en-US" sz="4000" b="1">
                <a:solidFill>
                  <a:srgbClr val="7B9899"/>
                </a:solidFill>
                <a:ea typeface="ＭＳ Ｐゴシック" panose="020B0600070205080204" pitchFamily="34" charset="-128"/>
              </a:rPr>
              <a:t>Public Private Partnerships</a:t>
            </a:r>
          </a:p>
        </p:txBody>
      </p:sp>
      <p:sp>
        <p:nvSpPr>
          <p:cNvPr id="49154" name="Rectangle 3">
            <a:extLst>
              <a:ext uri="{FF2B5EF4-FFF2-40B4-BE49-F238E27FC236}">
                <a16:creationId xmlns:a16="http://schemas.microsoft.com/office/drawing/2014/main" id="{37257BCC-5CCC-FD4C-A165-4E4B1EA5D1B2}"/>
              </a:ext>
            </a:extLst>
          </p:cNvPr>
          <p:cNvSpPr>
            <a:spLocks noGrp="1"/>
          </p:cNvSpPr>
          <p:nvPr>
            <p:ph type="body" idx="1"/>
          </p:nvPr>
        </p:nvSpPr>
        <p:spPr>
          <a:xfrm>
            <a:off x="1033463" y="1447800"/>
            <a:ext cx="8110537" cy="5181600"/>
          </a:xfrm>
        </p:spPr>
        <p:txBody>
          <a:bodyPr/>
          <a:lstStyle/>
          <a:p>
            <a:pPr marL="0" indent="9525" eaLnBrk="1" hangingPunct="1">
              <a:lnSpc>
                <a:spcPct val="90000"/>
              </a:lnSpc>
              <a:buFont typeface="Wingdings" pitchFamily="2" charset="2"/>
              <a:buNone/>
            </a:pPr>
            <a:r>
              <a:rPr lang="en-US" altLang="en-US" sz="2400" b="1">
                <a:ea typeface="ＭＳ Ｐゴシック" panose="020B0600070205080204" pitchFamily="34" charset="-128"/>
              </a:rPr>
              <a:t>Public Private Relationships is a concept that grew out of efforts to </a:t>
            </a:r>
            <a:r>
              <a:rPr lang="ja-JP" altLang="en-US" sz="2400" b="1">
                <a:ea typeface="ＭＳ Ｐゴシック" panose="020B0600070205080204" pitchFamily="34" charset="-128"/>
              </a:rPr>
              <a:t>“</a:t>
            </a:r>
            <a:r>
              <a:rPr lang="en-US" altLang="ja-JP" sz="2400" b="1" u="sng">
                <a:ea typeface="ＭＳ Ｐゴシック" panose="020B0600070205080204" pitchFamily="34" charset="-128"/>
              </a:rPr>
              <a:t>downsize</a:t>
            </a:r>
            <a:r>
              <a:rPr lang="ja-JP" altLang="en-US" sz="2400" b="1">
                <a:ea typeface="ＭＳ Ｐゴシック" panose="020B0600070205080204" pitchFamily="34" charset="-128"/>
              </a:rPr>
              <a:t>”</a:t>
            </a:r>
            <a:r>
              <a:rPr lang="en-US" altLang="ja-JP" sz="2400" b="1">
                <a:ea typeface="ＭＳ Ｐゴシック" panose="020B0600070205080204" pitchFamily="34" charset="-128"/>
              </a:rPr>
              <a:t> the role of government.  </a:t>
            </a:r>
          </a:p>
          <a:p>
            <a:pPr marL="0" indent="9525" eaLnBrk="1" hangingPunct="1">
              <a:lnSpc>
                <a:spcPct val="90000"/>
              </a:lnSpc>
              <a:buFont typeface="Wingdings" pitchFamily="2" charset="2"/>
              <a:buNone/>
            </a:pPr>
            <a:endParaRPr lang="en-US" altLang="en-US" sz="2400" b="1">
              <a:ea typeface="ＭＳ Ｐゴシック" panose="020B0600070205080204" pitchFamily="34" charset="-128"/>
            </a:endParaRPr>
          </a:p>
          <a:p>
            <a:pPr marL="0" indent="9525" eaLnBrk="1" hangingPunct="1">
              <a:lnSpc>
                <a:spcPct val="90000"/>
              </a:lnSpc>
              <a:buFont typeface="Wingdings" pitchFamily="2" charset="2"/>
              <a:buNone/>
            </a:pPr>
            <a:r>
              <a:rPr lang="en-US" altLang="en-US" sz="2400" b="1">
                <a:ea typeface="ＭＳ Ｐゴシック" panose="020B0600070205080204" pitchFamily="34" charset="-128"/>
              </a:rPr>
              <a:t>They refer to </a:t>
            </a:r>
            <a:r>
              <a:rPr lang="en-US" altLang="en-US" sz="2400" b="1" u="sng">
                <a:ea typeface="ＭＳ Ｐゴシック" panose="020B0600070205080204" pitchFamily="34" charset="-128"/>
              </a:rPr>
              <a:t>relationships</a:t>
            </a:r>
            <a:r>
              <a:rPr lang="en-US" altLang="en-US" sz="2400" b="1">
                <a:ea typeface="ＭＳ Ｐゴシック" panose="020B0600070205080204" pitchFamily="34" charset="-128"/>
              </a:rPr>
              <a:t> between the public sector, nonprofit and nongovernmental sector, and the private sector.  </a:t>
            </a:r>
          </a:p>
          <a:p>
            <a:pPr marL="0" indent="9525" eaLnBrk="1" hangingPunct="1">
              <a:lnSpc>
                <a:spcPct val="90000"/>
              </a:lnSpc>
              <a:buFont typeface="Wingdings" pitchFamily="2" charset="2"/>
              <a:buNone/>
            </a:pPr>
            <a:endParaRPr lang="en-US" altLang="en-US" sz="2400" b="1">
              <a:ea typeface="ＭＳ Ｐゴシック" panose="020B0600070205080204" pitchFamily="34" charset="-128"/>
            </a:endParaRPr>
          </a:p>
          <a:p>
            <a:pPr marL="0" indent="9525" eaLnBrk="1" hangingPunct="1">
              <a:lnSpc>
                <a:spcPct val="90000"/>
              </a:lnSpc>
              <a:buFont typeface="Wingdings" pitchFamily="2" charset="2"/>
              <a:buNone/>
            </a:pPr>
            <a:r>
              <a:rPr lang="en-US" altLang="en-US" sz="2400" b="1">
                <a:ea typeface="ＭＳ Ｐゴシック" panose="020B0600070205080204" pitchFamily="34" charset="-128"/>
              </a:rPr>
              <a:t>PPPs have also be referred to as:  </a:t>
            </a:r>
            <a:r>
              <a:rPr lang="en-US" altLang="en-US" sz="2400" b="1" u="sng">
                <a:ea typeface="ＭＳ Ｐゴシック" panose="020B0600070205080204" pitchFamily="34" charset="-128"/>
              </a:rPr>
              <a:t>Privatizing Government, Outsourcing, and Devolving Government</a:t>
            </a:r>
            <a:r>
              <a:rPr lang="en-US" altLang="en-US" sz="2400" b="1">
                <a:ea typeface="ＭＳ Ｐゴシック" panose="020B0600070205080204" pitchFamily="34" charset="-128"/>
              </a:rPr>
              <a:t>.  The most obvious outcome of PPP movement has the </a:t>
            </a:r>
            <a:r>
              <a:rPr lang="en-US" altLang="en-US" sz="2400" b="1" u="sng">
                <a:ea typeface="ＭＳ Ｐゴシック" panose="020B0600070205080204" pitchFamily="34" charset="-128"/>
              </a:rPr>
              <a:t>growth</a:t>
            </a:r>
            <a:r>
              <a:rPr lang="en-US" altLang="en-US" sz="2400" b="1">
                <a:ea typeface="ＭＳ Ｐゴシック" panose="020B0600070205080204" pitchFamily="34" charset="-128"/>
              </a:rPr>
              <a:t> in the number of nonprofit/nongovernmental organizations that provide a wide range of public services.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51E36892-EC68-5CD1-6026-6175E8FA322F}"/>
              </a:ext>
            </a:extLst>
          </p:cNvPr>
          <p:cNvSpPr>
            <a:spLocks noGrp="1"/>
          </p:cNvSpPr>
          <p:nvPr>
            <p:ph type="ctrTitle"/>
          </p:nvPr>
        </p:nvSpPr>
        <p:spPr/>
        <p:txBody>
          <a:bodyPr/>
          <a:lstStyle/>
          <a:p>
            <a:pPr eaLnBrk="1" hangingPunct="1"/>
            <a:r>
              <a:rPr lang="en-US" altLang="en-US" b="1">
                <a:ea typeface="ＭＳ Ｐゴシック" panose="020B0600070205080204" pitchFamily="34" charset="-128"/>
              </a:rPr>
              <a:t>Contracting Out</a:t>
            </a:r>
          </a:p>
        </p:txBody>
      </p:sp>
      <p:sp>
        <p:nvSpPr>
          <p:cNvPr id="312323" name="Rectangle 3">
            <a:extLst>
              <a:ext uri="{FF2B5EF4-FFF2-40B4-BE49-F238E27FC236}">
                <a16:creationId xmlns:a16="http://schemas.microsoft.com/office/drawing/2014/main" id="{D4C81439-3543-0A60-6106-2BEA3EED1A1E}"/>
              </a:ext>
            </a:extLst>
          </p:cNvPr>
          <p:cNvSpPr>
            <a:spLocks noGrp="1" noChangeArrowheads="1"/>
          </p:cNvSpPr>
          <p:nvPr>
            <p:ph type="subTitle" idx="1"/>
          </p:nvPr>
        </p:nvSpPr>
        <p:spPr/>
        <p:txBody>
          <a:bodyPr>
            <a:normAutofit/>
          </a:bodyPr>
          <a:lstStyle/>
          <a:p>
            <a:pPr eaLnBrk="1" fontAlgn="auto" hangingPunct="1">
              <a:spcAft>
                <a:spcPts val="0"/>
              </a:spcAft>
              <a:buFont typeface="Wingdings 2"/>
              <a:buNone/>
              <a:defRPr/>
            </a:pPr>
            <a:r>
              <a:rPr lang="en-US" sz="3600" dirty="0">
                <a:solidFill>
                  <a:schemeClr val="tx1"/>
                </a:solidFill>
                <a:ea typeface="+mn-ea"/>
                <a:cs typeface="+mn-cs"/>
              </a:rPr>
              <a:t>The Assumptions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3E45CA43-2ACD-66FF-F953-084293E2A606}"/>
              </a:ext>
            </a:extLst>
          </p:cNvPr>
          <p:cNvSpPr>
            <a:spLocks noGrp="1"/>
          </p:cNvSpPr>
          <p:nvPr>
            <p:ph type="title" idx="4294967295"/>
          </p:nvPr>
        </p:nvSpPr>
        <p:spPr>
          <a:xfrm>
            <a:off x="685800" y="0"/>
            <a:ext cx="8162925" cy="762000"/>
          </a:xfrm>
        </p:spPr>
        <p:txBody>
          <a:bodyPr/>
          <a:lstStyle/>
          <a:p>
            <a:pPr eaLnBrk="1" hangingPunct="1"/>
            <a:r>
              <a:rPr lang="en-US" altLang="en-US" b="1">
                <a:solidFill>
                  <a:srgbClr val="FF0000"/>
                </a:solidFill>
                <a:ea typeface="ＭＳ Ｐゴシック" panose="020B0600070205080204" pitchFamily="34" charset="-128"/>
              </a:rPr>
              <a:t>The Original Model</a:t>
            </a:r>
          </a:p>
        </p:txBody>
      </p:sp>
      <p:pic>
        <p:nvPicPr>
          <p:cNvPr id="16386" name="Picture 3">
            <a:extLst>
              <a:ext uri="{FF2B5EF4-FFF2-40B4-BE49-F238E27FC236}">
                <a16:creationId xmlns:a16="http://schemas.microsoft.com/office/drawing/2014/main" id="{4829CCBD-D9F3-8F28-4256-99463E63E81E}"/>
              </a:ext>
            </a:extLst>
          </p:cNvPr>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74613" y="950913"/>
            <a:ext cx="8916987" cy="5830887"/>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a:extLst>
              <a:ext uri="{FF2B5EF4-FFF2-40B4-BE49-F238E27FC236}">
                <a16:creationId xmlns:a16="http://schemas.microsoft.com/office/drawing/2014/main" id="{50BD3EF6-7B63-AEEC-8494-576402E19089}"/>
              </a:ext>
            </a:extLst>
          </p:cNvPr>
          <p:cNvSpPr>
            <a:spLocks noGrp="1" noChangeArrowheads="1"/>
          </p:cNvSpPr>
          <p:nvPr>
            <p:ph type="title"/>
          </p:nvPr>
        </p:nvSpPr>
        <p:spPr>
          <a:xfrm>
            <a:off x="304800" y="381000"/>
            <a:ext cx="8534400" cy="758825"/>
          </a:xfrm>
        </p:spPr>
        <p:txBody>
          <a:bodyPr>
            <a:normAutofit fontScale="90000"/>
          </a:bodyPr>
          <a:lstStyle/>
          <a:p>
            <a:pPr eaLnBrk="1" fontAlgn="auto" hangingPunct="1">
              <a:spcAft>
                <a:spcPts val="0"/>
              </a:spcAft>
              <a:defRPr/>
            </a:pPr>
            <a:br>
              <a:rPr lang="en-US" dirty="0">
                <a:solidFill>
                  <a:schemeClr val="accent3">
                    <a:shade val="75000"/>
                  </a:schemeClr>
                </a:solidFill>
                <a:ea typeface="+mj-ea"/>
                <a:cs typeface="+mj-cs"/>
              </a:rPr>
            </a:br>
            <a:r>
              <a:rPr lang="en-US" b="1" dirty="0">
                <a:solidFill>
                  <a:schemeClr val="accent3">
                    <a:shade val="75000"/>
                  </a:schemeClr>
                </a:solidFill>
                <a:ea typeface="+mj-ea"/>
                <a:cs typeface="+mj-cs"/>
              </a:rPr>
              <a:t>Relationship Between Contracts and Projects</a:t>
            </a:r>
          </a:p>
        </p:txBody>
      </p:sp>
      <p:sp>
        <p:nvSpPr>
          <p:cNvPr id="53250" name="Rectangle 3">
            <a:extLst>
              <a:ext uri="{FF2B5EF4-FFF2-40B4-BE49-F238E27FC236}">
                <a16:creationId xmlns:a16="http://schemas.microsoft.com/office/drawing/2014/main" id="{A04B4F63-3974-0EDB-3D08-8722FA80D320}"/>
              </a:ext>
            </a:extLst>
          </p:cNvPr>
          <p:cNvSpPr>
            <a:spLocks noGrp="1"/>
          </p:cNvSpPr>
          <p:nvPr>
            <p:ph type="body" idx="4294967295"/>
          </p:nvPr>
        </p:nvSpPr>
        <p:spPr>
          <a:xfrm>
            <a:off x="1371600" y="1676400"/>
            <a:ext cx="7772400" cy="4114800"/>
          </a:xfrm>
        </p:spPr>
        <p:txBody>
          <a:bodyPr/>
          <a:lstStyle/>
          <a:p>
            <a:pPr eaLnBrk="1" hangingPunct="1"/>
            <a:endParaRPr lang="en-US" altLang="en-US" b="1">
              <a:ea typeface="ＭＳ Ｐゴシック" panose="020B0600070205080204" pitchFamily="34" charset="-128"/>
            </a:endParaRPr>
          </a:p>
          <a:p>
            <a:pPr eaLnBrk="1" hangingPunct="1"/>
            <a:r>
              <a:rPr lang="en-US" altLang="en-US" b="1">
                <a:ea typeface="ＭＳ Ｐゴシック" panose="020B0600070205080204" pitchFamily="34" charset="-128"/>
              </a:rPr>
              <a:t>Key:  Not a Grant</a:t>
            </a:r>
          </a:p>
          <a:p>
            <a:pPr eaLnBrk="1" hangingPunct="1"/>
            <a:endParaRPr lang="en-US" altLang="en-US" b="1">
              <a:ea typeface="ＭＳ Ｐゴシック" panose="020B0600070205080204" pitchFamily="34" charset="-128"/>
            </a:endParaRPr>
          </a:p>
          <a:p>
            <a:pPr eaLnBrk="1" hangingPunct="1"/>
            <a:r>
              <a:rPr lang="en-US" altLang="en-US" b="1">
                <a:ea typeface="ＭＳ Ｐゴシック" panose="020B0600070205080204" pitchFamily="34" charset="-128"/>
              </a:rPr>
              <a:t>Contract</a:t>
            </a:r>
          </a:p>
          <a:p>
            <a:pPr eaLnBrk="1" hangingPunct="1"/>
            <a:endParaRPr lang="en-US" altLang="en-US" b="1">
              <a:ea typeface="ＭＳ Ｐゴシック" panose="020B0600070205080204" pitchFamily="34" charset="-128"/>
            </a:endParaRPr>
          </a:p>
          <a:p>
            <a:pPr eaLnBrk="1" hangingPunct="1"/>
            <a:r>
              <a:rPr lang="en-US" altLang="en-US" b="1">
                <a:ea typeface="ＭＳ Ｐゴシック" panose="020B0600070205080204" pitchFamily="34" charset="-128"/>
              </a:rPr>
              <a:t>Legally enforceable document</a:t>
            </a:r>
          </a:p>
          <a:p>
            <a:pPr eaLnBrk="1" hangingPunct="1"/>
            <a:endParaRPr lang="en-US" altLang="en-US" b="1">
              <a:ea typeface="ＭＳ Ｐゴシック" panose="020B0600070205080204" pitchFamily="34" charset="-128"/>
            </a:endParaRPr>
          </a:p>
          <a:p>
            <a:pPr eaLnBrk="1" hangingPunct="1"/>
            <a:r>
              <a:rPr lang="en-US" altLang="en-US" b="1">
                <a:ea typeface="ＭＳ Ｐゴシック" panose="020B0600070205080204" pitchFamily="34" charset="-128"/>
              </a:rPr>
              <a:t>The Project has become the vehicle</a:t>
            </a:r>
          </a:p>
          <a:p>
            <a:pPr lvl="1" eaLnBrk="1" hangingPunct="1"/>
            <a:endParaRPr lang="en-US" altLang="en-US" b="1">
              <a:ea typeface="ＭＳ Ｐゴシック" panose="020B0600070205080204" pitchFamily="34" charset="-128"/>
            </a:endParaRPr>
          </a:p>
          <a:p>
            <a:pPr lvl="1" eaLnBrk="1" hangingPunct="1"/>
            <a:endParaRPr lang="en-US" altLang="en-US" b="1">
              <a:ea typeface="ＭＳ Ｐゴシック" panose="020B0600070205080204" pitchFamily="34" charset="-128"/>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4">
            <a:extLst>
              <a:ext uri="{FF2B5EF4-FFF2-40B4-BE49-F238E27FC236}">
                <a16:creationId xmlns:a16="http://schemas.microsoft.com/office/drawing/2014/main" id="{ABB03FC4-2AAE-FFC3-77AC-AA85E511E818}"/>
              </a:ext>
            </a:extLst>
          </p:cNvPr>
          <p:cNvSpPr>
            <a:spLocks noGrp="1"/>
          </p:cNvSpPr>
          <p:nvPr>
            <p:ph type="title"/>
          </p:nvPr>
        </p:nvSpPr>
        <p:spPr>
          <a:xfrm>
            <a:off x="152400" y="0"/>
            <a:ext cx="8991600" cy="1143000"/>
          </a:xfrm>
        </p:spPr>
        <p:txBody>
          <a:bodyPr/>
          <a:lstStyle/>
          <a:p>
            <a:pPr eaLnBrk="1" hangingPunct="1"/>
            <a:r>
              <a:rPr lang="en-US" altLang="en-US" b="1">
                <a:solidFill>
                  <a:srgbClr val="FF0000"/>
                </a:solidFill>
                <a:ea typeface="ＭＳ Ｐゴシック" panose="020B0600070205080204" pitchFamily="34" charset="-128"/>
              </a:rPr>
              <a:t>Valuation Problem: The Key to Privatization (Best Value Procuremenrt)</a:t>
            </a:r>
          </a:p>
        </p:txBody>
      </p:sp>
      <p:pic>
        <p:nvPicPr>
          <p:cNvPr id="55298" name="Content Placeholder 3" descr="AVKV2R9CAFECXWJCAIRTAJVCAK1UH4TCAGRG6HRCASHQD8UCAFGR6ZDCAWCTV2ICA7VF6PCCAOQPI2UCA71ZTEKCAA8DFZECARNIWXNCAIA3I1XCAPCEISXCAK189AYCAP7TPTHCAN61RGNCAMGZID8CAPZB6MW.jpg">
            <a:extLst>
              <a:ext uri="{FF2B5EF4-FFF2-40B4-BE49-F238E27FC236}">
                <a16:creationId xmlns:a16="http://schemas.microsoft.com/office/drawing/2014/main" id="{1F7DC327-85C2-CC3F-94F2-1921592B7F3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14400" y="2514600"/>
            <a:ext cx="2833688" cy="2984500"/>
          </a:xfrm>
        </p:spPr>
      </p:pic>
      <p:pic>
        <p:nvPicPr>
          <p:cNvPr id="55299" name="Content Placeholder 6" descr="1540100402002[1].png">
            <a:extLst>
              <a:ext uri="{FF2B5EF4-FFF2-40B4-BE49-F238E27FC236}">
                <a16:creationId xmlns:a16="http://schemas.microsoft.com/office/drawing/2014/main" id="{5C82EA69-9A47-96C1-AE5D-BD5753B94EF1}"/>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257800" y="2895600"/>
            <a:ext cx="3295650" cy="231457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2787775F-F190-5C66-242C-2883D84AE8BF}"/>
              </a:ext>
            </a:extLst>
          </p:cNvPr>
          <p:cNvSpPr>
            <a:spLocks noGrp="1"/>
          </p:cNvSpPr>
          <p:nvPr>
            <p:ph type="title"/>
          </p:nvPr>
        </p:nvSpPr>
        <p:spPr>
          <a:xfrm>
            <a:off x="838200" y="69850"/>
            <a:ext cx="7772400" cy="1190625"/>
          </a:xfrm>
        </p:spPr>
        <p:txBody>
          <a:bodyPr/>
          <a:lstStyle/>
          <a:p>
            <a:pPr eaLnBrk="1" hangingPunct="1"/>
            <a:r>
              <a:rPr lang="en-US" altLang="en-US">
                <a:solidFill>
                  <a:srgbClr val="7B9899"/>
                </a:solidFill>
                <a:ea typeface="ＭＳ Ｐゴシック" panose="020B0600070205080204" pitchFamily="34" charset="-128"/>
              </a:rPr>
              <a:t>Service Delivery Systems and Categories of Service Delivery</a:t>
            </a:r>
          </a:p>
        </p:txBody>
      </p:sp>
      <p:sp>
        <p:nvSpPr>
          <p:cNvPr id="97283" name="Rectangle 3" descr="Rectangle: Click to edit Master text styles&#10;Second level&#10;Third level&#10;Fourth level&#10;Fifth level">
            <a:extLst>
              <a:ext uri="{FF2B5EF4-FFF2-40B4-BE49-F238E27FC236}">
                <a16:creationId xmlns:a16="http://schemas.microsoft.com/office/drawing/2014/main" id="{D1CF04EA-6DC4-D4A3-6354-310C2E3A7257}"/>
              </a:ext>
            </a:extLst>
          </p:cNvPr>
          <p:cNvSpPr>
            <a:spLocks noGrp="1" noChangeArrowheads="1"/>
          </p:cNvSpPr>
          <p:nvPr>
            <p:ph idx="1"/>
          </p:nvPr>
        </p:nvSpPr>
        <p:spPr>
          <a:xfrm>
            <a:off x="457200" y="1295400"/>
            <a:ext cx="8229600" cy="5029200"/>
          </a:xfrm>
        </p:spPr>
        <p:txBody>
          <a:bodyPr>
            <a:normAutofit fontScale="92500" lnSpcReduction="10000"/>
          </a:bodyPr>
          <a:lstStyle/>
          <a:p>
            <a:pPr marL="274320" indent="-274320" eaLnBrk="1" fontAlgn="auto" hangingPunct="1">
              <a:spcAft>
                <a:spcPts val="0"/>
              </a:spcAft>
              <a:buClr>
                <a:schemeClr val="accent3"/>
              </a:buClr>
              <a:buFont typeface="Wingdings 2"/>
              <a:buNone/>
              <a:defRPr/>
            </a:pPr>
            <a:r>
              <a:rPr lang="en-US" sz="3500" b="1" dirty="0">
                <a:ea typeface="+mn-ea"/>
                <a:cs typeface="+mn-cs"/>
              </a:rPr>
              <a:t>Private Provision</a:t>
            </a:r>
          </a:p>
          <a:p>
            <a:pPr marL="274320" indent="-274320" eaLnBrk="1" fontAlgn="auto" hangingPunct="1">
              <a:spcAft>
                <a:spcPts val="0"/>
              </a:spcAft>
              <a:buClr>
                <a:schemeClr val="accent3"/>
              </a:buClr>
              <a:buFont typeface="Wingdings 2"/>
              <a:buChar char=""/>
              <a:defRPr/>
            </a:pPr>
            <a:endParaRPr lang="en-US" dirty="0">
              <a:ea typeface="+mn-ea"/>
              <a:cs typeface="+mn-cs"/>
            </a:endParaRPr>
          </a:p>
          <a:p>
            <a:pPr marL="640080" lvl="1" indent="-246888" eaLnBrk="1" fontAlgn="auto" hangingPunct="1">
              <a:spcAft>
                <a:spcPts val="0"/>
              </a:spcAft>
              <a:buFont typeface="Wingdings 2"/>
              <a:buChar char=""/>
              <a:defRPr/>
            </a:pPr>
            <a:r>
              <a:rPr lang="en-US" b="1" dirty="0">
                <a:ea typeface="+mn-ea"/>
              </a:rPr>
              <a:t>Use of conventional Markets</a:t>
            </a:r>
          </a:p>
          <a:p>
            <a:pPr marL="640080" lvl="1" indent="-246888" eaLnBrk="1" fontAlgn="auto" hangingPunct="1">
              <a:spcAft>
                <a:spcPts val="0"/>
              </a:spcAft>
              <a:buFont typeface="Wingdings 2"/>
              <a:buChar char=""/>
              <a:defRPr/>
            </a:pPr>
            <a:endParaRPr lang="en-US" b="1" dirty="0">
              <a:ea typeface="+mn-ea"/>
            </a:endParaRPr>
          </a:p>
          <a:p>
            <a:pPr marL="640080" lvl="1" indent="-246888" eaLnBrk="1" fontAlgn="auto" hangingPunct="1">
              <a:spcAft>
                <a:spcPts val="0"/>
              </a:spcAft>
              <a:buFont typeface="Wingdings 2"/>
              <a:buChar char=""/>
              <a:defRPr/>
            </a:pPr>
            <a:r>
              <a:rPr lang="en-US" b="1" dirty="0">
                <a:ea typeface="+mn-ea"/>
              </a:rPr>
              <a:t>Contracts with public agencies</a:t>
            </a:r>
          </a:p>
          <a:p>
            <a:pPr marL="640080" lvl="1" indent="-246888" eaLnBrk="1" fontAlgn="auto" hangingPunct="1">
              <a:spcAft>
                <a:spcPts val="0"/>
              </a:spcAft>
              <a:buFont typeface="Wingdings 2"/>
              <a:buChar char=""/>
              <a:defRPr/>
            </a:pPr>
            <a:endParaRPr lang="en-US" b="1" dirty="0">
              <a:ea typeface="+mn-ea"/>
            </a:endParaRPr>
          </a:p>
          <a:p>
            <a:pPr marL="640080" lvl="1" indent="-246888" eaLnBrk="1" fontAlgn="auto" hangingPunct="1">
              <a:spcAft>
                <a:spcPts val="0"/>
              </a:spcAft>
              <a:buFont typeface="Wingdings 2"/>
              <a:buChar char=""/>
              <a:defRPr/>
            </a:pPr>
            <a:r>
              <a:rPr lang="en-US" b="1" dirty="0">
                <a:ea typeface="+mn-ea"/>
              </a:rPr>
              <a:t>Monopoly Franchises</a:t>
            </a:r>
          </a:p>
          <a:p>
            <a:pPr marL="640080" lvl="1" indent="-246888" eaLnBrk="1" fontAlgn="auto" hangingPunct="1">
              <a:spcAft>
                <a:spcPts val="0"/>
              </a:spcAft>
              <a:buFont typeface="Wingdings 2"/>
              <a:buChar char=""/>
              <a:defRPr/>
            </a:pPr>
            <a:endParaRPr lang="en-US" b="1" dirty="0">
              <a:ea typeface="+mn-ea"/>
            </a:endParaRPr>
          </a:p>
          <a:p>
            <a:pPr marL="640080" lvl="1" indent="-246888" eaLnBrk="1" fontAlgn="auto" hangingPunct="1">
              <a:spcAft>
                <a:spcPts val="0"/>
              </a:spcAft>
              <a:buFont typeface="Wingdings 2"/>
              <a:buChar char=""/>
              <a:defRPr/>
            </a:pPr>
            <a:r>
              <a:rPr lang="en-US" b="1" dirty="0">
                <a:ea typeface="+mn-ea"/>
              </a:rPr>
              <a:t>Management Contracts</a:t>
            </a:r>
          </a:p>
          <a:p>
            <a:pPr marL="640080" lvl="1" indent="-246888" eaLnBrk="1" fontAlgn="auto" hangingPunct="1">
              <a:spcAft>
                <a:spcPts val="0"/>
              </a:spcAft>
              <a:buFont typeface="Wingdings 2"/>
              <a:buChar char=""/>
              <a:defRPr/>
            </a:pPr>
            <a:endParaRPr lang="en-US" b="1" dirty="0">
              <a:ea typeface="+mn-ea"/>
            </a:endParaRPr>
          </a:p>
          <a:p>
            <a:pPr marL="640080" lvl="1" indent="-246888" eaLnBrk="1" fontAlgn="auto" hangingPunct="1">
              <a:spcAft>
                <a:spcPts val="0"/>
              </a:spcAft>
              <a:buFont typeface="Wingdings 2"/>
              <a:buChar char=""/>
              <a:defRPr/>
            </a:pPr>
            <a:r>
              <a:rPr lang="en-US" b="1" dirty="0">
                <a:ea typeface="+mn-ea"/>
              </a:rPr>
              <a:t>Vouchers</a:t>
            </a:r>
          </a:p>
          <a:p>
            <a:pPr marL="640080" lvl="1" indent="-246888" eaLnBrk="1" fontAlgn="auto" hangingPunct="1">
              <a:spcAft>
                <a:spcPts val="0"/>
              </a:spcAft>
              <a:buFont typeface="Wingdings 2"/>
              <a:buNone/>
              <a:defRPr/>
            </a:pPr>
            <a:endParaRPr lang="en-US" b="1" dirty="0">
              <a:ea typeface="+mn-ea"/>
            </a:endParaRPr>
          </a:p>
          <a:p>
            <a:pPr marL="640080" lvl="1" indent="-246888" eaLnBrk="1" fontAlgn="auto" hangingPunct="1">
              <a:spcAft>
                <a:spcPts val="0"/>
              </a:spcAft>
              <a:buFont typeface="Wingdings 2"/>
              <a:buChar char=""/>
              <a:defRPr/>
            </a:pPr>
            <a:r>
              <a:rPr lang="en-US" b="1" dirty="0">
                <a:ea typeface="+mn-ea"/>
              </a:rPr>
              <a:t>Consumer Cooperatives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A40F082A-19E6-2407-70D4-9CFEC435A7ED}"/>
              </a:ext>
            </a:extLst>
          </p:cNvPr>
          <p:cNvSpPr>
            <a:spLocks noGrp="1"/>
          </p:cNvSpPr>
          <p:nvPr>
            <p:ph type="title"/>
          </p:nvPr>
        </p:nvSpPr>
        <p:spPr/>
        <p:txBody>
          <a:bodyPr/>
          <a:lstStyle/>
          <a:p>
            <a:pPr eaLnBrk="1" hangingPunct="1"/>
            <a:r>
              <a:rPr lang="en-US" altLang="en-US" b="1">
                <a:solidFill>
                  <a:schemeClr val="tx1"/>
                </a:solidFill>
                <a:ea typeface="ＭＳ Ｐゴシック" panose="020B0600070205080204" pitchFamily="34" charset="-128"/>
              </a:rPr>
              <a:t>Tendering</a:t>
            </a:r>
          </a:p>
        </p:txBody>
      </p:sp>
      <p:sp>
        <p:nvSpPr>
          <p:cNvPr id="59394" name="Content Placeholder 2">
            <a:extLst>
              <a:ext uri="{FF2B5EF4-FFF2-40B4-BE49-F238E27FC236}">
                <a16:creationId xmlns:a16="http://schemas.microsoft.com/office/drawing/2014/main" id="{FE39817B-96CD-142C-B566-21A93083F991}"/>
              </a:ext>
            </a:extLst>
          </p:cNvPr>
          <p:cNvSpPr>
            <a:spLocks noGrp="1"/>
          </p:cNvSpPr>
          <p:nvPr>
            <p:ph sz="quarter" idx="1"/>
          </p:nvPr>
        </p:nvSpPr>
        <p:spPr>
          <a:xfrm>
            <a:off x="301625" y="1527175"/>
            <a:ext cx="8504238" cy="4572000"/>
          </a:xfrm>
        </p:spPr>
        <p:txBody>
          <a:bodyPr/>
          <a:lstStyle/>
          <a:p>
            <a:pPr eaLnBrk="1" hangingPunct="1"/>
            <a:r>
              <a:rPr lang="en-US" altLang="en-US" sz="3200" b="1">
                <a:solidFill>
                  <a:srgbClr val="FF0000"/>
                </a:solidFill>
                <a:ea typeface="ＭＳ Ｐゴシック" panose="020B0600070205080204" pitchFamily="34" charset="-128"/>
              </a:rPr>
              <a:t>Tendering is the procurement of acquisition of goods and/or services at the best possible total cost of ownership, in the correct quantity and quality, at the right time, in the right place for the direct benefit or use of governments, corporations, or local authorities, generally by a contract </a:t>
            </a:r>
            <a:r>
              <a:rPr lang="en-US" altLang="en-US" sz="3200" b="1">
                <a:solidFill>
                  <a:srgbClr val="008000"/>
                </a:solidFill>
                <a:ea typeface="ＭＳ Ｐゴシック" panose="020B0600070205080204" pitchFamily="34" charset="-128"/>
              </a:rPr>
              <a:t>(Request for Proposal or RFP)</a:t>
            </a:r>
            <a:endParaRPr lang="en-US" altLang="en-US" sz="3200">
              <a:ea typeface="ＭＳ Ｐゴシック" panose="020B0600070205080204"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1A5EBBA4-C966-7221-C2CD-66F454E4F49C}"/>
              </a:ext>
            </a:extLst>
          </p:cNvPr>
          <p:cNvSpPr>
            <a:spLocks noGrp="1"/>
          </p:cNvSpPr>
          <p:nvPr>
            <p:ph type="title"/>
          </p:nvPr>
        </p:nvSpPr>
        <p:spPr>
          <a:xfrm>
            <a:off x="-152400" y="-152400"/>
            <a:ext cx="9448800" cy="1371600"/>
          </a:xfrm>
        </p:spPr>
        <p:txBody>
          <a:bodyPr/>
          <a:lstStyle/>
          <a:p>
            <a:pPr eaLnBrk="1" hangingPunct="1"/>
            <a:r>
              <a:rPr lang="en-US" altLang="en-US" sz="2800" b="1">
                <a:solidFill>
                  <a:srgbClr val="FF0000"/>
                </a:solidFill>
                <a:ea typeface="ＭＳ Ｐゴシック" panose="020B0600070205080204" pitchFamily="34" charset="-128"/>
              </a:rPr>
              <a:t>THE TENDERING PROCESS: From End of Input (EOI) to Expiration of Terms of Service</a:t>
            </a:r>
          </a:p>
        </p:txBody>
      </p:sp>
      <p:pic>
        <p:nvPicPr>
          <p:cNvPr id="61442" name="Content Placeholder 3" descr="e_tendering%20_clip_image002[1].jpg">
            <a:extLst>
              <a:ext uri="{FF2B5EF4-FFF2-40B4-BE49-F238E27FC236}">
                <a16:creationId xmlns:a16="http://schemas.microsoft.com/office/drawing/2014/main" id="{EC61CA29-3983-B46C-8B42-60CD7D13EF5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981200"/>
            <a:ext cx="7096125" cy="4389438"/>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4">
            <a:extLst>
              <a:ext uri="{FF2B5EF4-FFF2-40B4-BE49-F238E27FC236}">
                <a16:creationId xmlns:a16="http://schemas.microsoft.com/office/drawing/2014/main" id="{0022E68A-842D-A5E4-DA45-3DE030C2F9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66800"/>
            <a:ext cx="7162800" cy="550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933690CE-A81F-DFBB-3EA2-69860C0A52B1}"/>
              </a:ext>
            </a:extLst>
          </p:cNvPr>
          <p:cNvSpPr>
            <a:spLocks noGrp="1"/>
          </p:cNvSpPr>
          <p:nvPr>
            <p:ph type="title"/>
          </p:nvPr>
        </p:nvSpPr>
        <p:spPr/>
        <p:txBody>
          <a:bodyPr/>
          <a:lstStyle/>
          <a:p>
            <a:pPr eaLnBrk="1" hangingPunct="1"/>
            <a:r>
              <a:rPr lang="en-US" altLang="en-US" b="1">
                <a:solidFill>
                  <a:srgbClr val="7B9899"/>
                </a:solidFill>
                <a:ea typeface="ＭＳ Ｐゴシック" panose="020B0600070205080204" pitchFamily="34" charset="-128"/>
              </a:rPr>
              <a:t>In the Development Context</a:t>
            </a:r>
          </a:p>
        </p:txBody>
      </p:sp>
      <p:sp>
        <p:nvSpPr>
          <p:cNvPr id="52227" name="Rectangle 3">
            <a:extLst>
              <a:ext uri="{FF2B5EF4-FFF2-40B4-BE49-F238E27FC236}">
                <a16:creationId xmlns:a16="http://schemas.microsoft.com/office/drawing/2014/main" id="{3381569D-BFFA-E00D-82FF-0449781FF116}"/>
              </a:ext>
            </a:extLst>
          </p:cNvPr>
          <p:cNvSpPr>
            <a:spLocks noGrp="1" noChangeArrowheads="1"/>
          </p:cNvSpPr>
          <p:nvPr>
            <p:ph type="body" idx="1"/>
          </p:nvPr>
        </p:nvSpPr>
        <p:spPr>
          <a:xfrm>
            <a:off x="457200" y="1600200"/>
            <a:ext cx="8229600" cy="5257800"/>
          </a:xfrm>
        </p:spPr>
        <p:txBody>
          <a:bodyPr/>
          <a:lstStyle/>
          <a:p>
            <a:pPr eaLnBrk="1" hangingPunct="1">
              <a:buFont typeface="Wingdings 2" charset="0"/>
              <a:buChar char=""/>
              <a:defRPr/>
            </a:pPr>
            <a:r>
              <a:rPr lang="en-US" b="1" dirty="0">
                <a:cs typeface="+mn-cs"/>
              </a:rPr>
              <a:t>Parties to the Donor Contract:</a:t>
            </a:r>
          </a:p>
          <a:p>
            <a:pPr marL="0" indent="0" eaLnBrk="1" hangingPunct="1">
              <a:buFont typeface="Wingdings 2" charset="0"/>
              <a:buNone/>
              <a:defRPr/>
            </a:pPr>
            <a:endParaRPr lang="en-US" b="1" dirty="0">
              <a:cs typeface="+mn-cs"/>
            </a:endParaRPr>
          </a:p>
          <a:p>
            <a:pPr lvl="1" eaLnBrk="1" hangingPunct="1">
              <a:buFont typeface="Wingdings" charset="0"/>
              <a:buChar char=""/>
              <a:defRPr/>
            </a:pPr>
            <a:r>
              <a:rPr lang="en-US" b="1" dirty="0"/>
              <a:t>Developing Country/Host Country</a:t>
            </a:r>
          </a:p>
          <a:p>
            <a:pPr lvl="1" eaLnBrk="1" hangingPunct="1">
              <a:buFont typeface="Wingdings" charset="0"/>
              <a:buChar char=""/>
              <a:defRPr/>
            </a:pPr>
            <a:endParaRPr lang="en-US" b="1" dirty="0"/>
          </a:p>
          <a:p>
            <a:pPr lvl="1" eaLnBrk="1" hangingPunct="1">
              <a:buFont typeface="Wingdings" charset="0"/>
              <a:buChar char=""/>
              <a:defRPr/>
            </a:pPr>
            <a:r>
              <a:rPr lang="en-US" b="1" dirty="0"/>
              <a:t>Sponsoring or donor agency </a:t>
            </a:r>
          </a:p>
          <a:p>
            <a:pPr lvl="2" eaLnBrk="1" hangingPunct="1">
              <a:buFont typeface="Wingdings 2" charset="0"/>
              <a:buChar char=""/>
              <a:defRPr/>
            </a:pPr>
            <a:r>
              <a:rPr lang="en-US" b="1" dirty="0"/>
              <a:t>USAID, the World Bank, UNDP</a:t>
            </a:r>
          </a:p>
          <a:p>
            <a:pPr lvl="1" eaLnBrk="1" hangingPunct="1">
              <a:buFont typeface="Wingdings" charset="0"/>
              <a:buChar char=""/>
              <a:defRPr/>
            </a:pPr>
            <a:endParaRPr lang="en-US" b="1" dirty="0"/>
          </a:p>
          <a:p>
            <a:pPr lvl="1" eaLnBrk="1" hangingPunct="1">
              <a:buFont typeface="Wingdings" charset="0"/>
              <a:buChar char=""/>
              <a:defRPr/>
            </a:pPr>
            <a:r>
              <a:rPr lang="en-US" b="1" dirty="0"/>
              <a:t>Contractor</a:t>
            </a:r>
          </a:p>
          <a:p>
            <a:pPr lvl="2" eaLnBrk="1" hangingPunct="1">
              <a:buFont typeface="Wingdings 2" charset="0"/>
              <a:buChar char=""/>
              <a:defRPr/>
            </a:pPr>
            <a:r>
              <a:rPr lang="en-US" b="1" dirty="0"/>
              <a:t>NGO, For-profit private firm, University</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4">
            <a:extLst>
              <a:ext uri="{FF2B5EF4-FFF2-40B4-BE49-F238E27FC236}">
                <a16:creationId xmlns:a16="http://schemas.microsoft.com/office/drawing/2014/main" id="{566EC5F6-38F3-1C34-2D14-C64EB33E4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063" y="2786063"/>
            <a:ext cx="12858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67586" name="Picture 5">
            <a:extLst>
              <a:ext uri="{FF2B5EF4-FFF2-40B4-BE49-F238E27FC236}">
                <a16:creationId xmlns:a16="http://schemas.microsoft.com/office/drawing/2014/main" id="{634017AF-80C7-8E49-D0A4-7CECDBFDB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762000"/>
            <a:ext cx="5715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3644E74C-FD4E-10D5-44C6-C1043B36C165}"/>
              </a:ext>
            </a:extLst>
          </p:cNvPr>
          <p:cNvSpPr>
            <a:spLocks noGrp="1"/>
          </p:cNvSpPr>
          <p:nvPr>
            <p:ph type="title"/>
          </p:nvPr>
        </p:nvSpPr>
        <p:spPr/>
        <p:txBody>
          <a:bodyPr/>
          <a:lstStyle/>
          <a:p>
            <a:pPr eaLnBrk="1" hangingPunct="1"/>
            <a:r>
              <a:rPr lang="en-US" altLang="en-US" b="1">
                <a:solidFill>
                  <a:srgbClr val="FF0000"/>
                </a:solidFill>
                <a:ea typeface="ＭＳ Ｐゴシック" panose="020B0600070205080204" pitchFamily="34" charset="-128"/>
              </a:rPr>
              <a:t>Purpose</a:t>
            </a:r>
          </a:p>
        </p:txBody>
      </p:sp>
      <p:sp>
        <p:nvSpPr>
          <p:cNvPr id="69634" name="Rectangle 3">
            <a:extLst>
              <a:ext uri="{FF2B5EF4-FFF2-40B4-BE49-F238E27FC236}">
                <a16:creationId xmlns:a16="http://schemas.microsoft.com/office/drawing/2014/main" id="{7CA05C97-928F-9768-7932-DD5072ED726F}"/>
              </a:ext>
            </a:extLst>
          </p:cNvPr>
          <p:cNvSpPr>
            <a:spLocks noGrp="1"/>
          </p:cNvSpPr>
          <p:nvPr>
            <p:ph type="body" idx="1"/>
          </p:nvPr>
        </p:nvSpPr>
        <p:spPr>
          <a:xfrm>
            <a:off x="301625" y="1527175"/>
            <a:ext cx="8504238" cy="4572000"/>
          </a:xfrm>
        </p:spPr>
        <p:txBody>
          <a:bodyPr/>
          <a:lstStyle/>
          <a:p>
            <a:pPr lvl="1" eaLnBrk="1" hangingPunct="1"/>
            <a:endParaRPr lang="en-US" altLang="en-US" b="1">
              <a:ea typeface="ＭＳ Ｐゴシック" panose="020B0600070205080204" pitchFamily="34" charset="-128"/>
            </a:endParaRPr>
          </a:p>
          <a:p>
            <a:pPr lvl="1" eaLnBrk="1" hangingPunct="1"/>
            <a:r>
              <a:rPr lang="en-US" altLang="en-US" b="1">
                <a:ea typeface="ＭＳ Ｐゴシック" panose="020B0600070205080204" pitchFamily="34" charset="-128"/>
              </a:rPr>
              <a:t>Judicial review in event of a disagreement between the parties</a:t>
            </a:r>
          </a:p>
          <a:p>
            <a:pPr lvl="1" eaLnBrk="1" hangingPunct="1"/>
            <a:endParaRPr lang="en-US" altLang="en-US" b="1">
              <a:ea typeface="ＭＳ Ｐゴシック" panose="020B0600070205080204" pitchFamily="34" charset="-128"/>
            </a:endParaRPr>
          </a:p>
          <a:p>
            <a:pPr lvl="1" eaLnBrk="1" hangingPunct="1"/>
            <a:r>
              <a:rPr lang="en-US" altLang="en-US" b="1">
                <a:ea typeface="ＭＳ Ｐゴシック" panose="020B0600070205080204" pitchFamily="34" charset="-128"/>
              </a:rPr>
              <a:t>A good contract is able to be understood by a member of the judiciary</a:t>
            </a:r>
          </a:p>
          <a:p>
            <a:pPr lvl="2" eaLnBrk="1" hangingPunct="1"/>
            <a:endParaRPr lang="en-US" altLang="en-US" b="1">
              <a:ea typeface="ＭＳ Ｐゴシック" panose="020B0600070205080204" pitchFamily="34" charset="-128"/>
            </a:endParaRPr>
          </a:p>
          <a:p>
            <a:pPr lvl="1" eaLnBrk="1" hangingPunct="1"/>
            <a:r>
              <a:rPr lang="en-US" altLang="en-US" b="1">
                <a:ea typeface="ＭＳ Ｐゴシック" panose="020B0600070205080204" pitchFamily="34" charset="-128"/>
              </a:rPr>
              <a:t>Projects:  define obligation by time and money. Limited time and limited money</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4">
            <a:extLst>
              <a:ext uri="{FF2B5EF4-FFF2-40B4-BE49-F238E27FC236}">
                <a16:creationId xmlns:a16="http://schemas.microsoft.com/office/drawing/2014/main" id="{018F6235-7634-BFEC-7ED5-B854CECA94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463" y="333375"/>
            <a:ext cx="4791075"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319B440-8ADA-59A4-3923-91D09CCEC414}"/>
              </a:ext>
            </a:extLst>
          </p:cNvPr>
          <p:cNvSpPr>
            <a:spLocks noGrp="1"/>
          </p:cNvSpPr>
          <p:nvPr>
            <p:ph type="title"/>
          </p:nvPr>
        </p:nvSpPr>
        <p:spPr/>
        <p:txBody>
          <a:bodyPr>
            <a:normAutofit fontScale="90000"/>
          </a:bodyPr>
          <a:lstStyle/>
          <a:p>
            <a:pPr eaLnBrk="1" fontAlgn="auto" hangingPunct="1">
              <a:spcAft>
                <a:spcPts val="0"/>
              </a:spcAft>
              <a:defRPr/>
            </a:pPr>
            <a:r>
              <a:rPr lang="en-US" b="1" dirty="0">
                <a:ea typeface="+mj-ea"/>
                <a:cs typeface="+mj-cs"/>
              </a:rPr>
              <a:t>Overview: Governance and Outsourcing</a:t>
            </a:r>
          </a:p>
        </p:txBody>
      </p:sp>
      <p:sp>
        <p:nvSpPr>
          <p:cNvPr id="18434" name="Content Placeholder 2">
            <a:extLst>
              <a:ext uri="{FF2B5EF4-FFF2-40B4-BE49-F238E27FC236}">
                <a16:creationId xmlns:a16="http://schemas.microsoft.com/office/drawing/2014/main" id="{E8943045-3EE3-3E20-785C-60B3A7D39121}"/>
              </a:ext>
            </a:extLst>
          </p:cNvPr>
          <p:cNvSpPr>
            <a:spLocks noGrp="1"/>
          </p:cNvSpPr>
          <p:nvPr>
            <p:ph sz="quarter" idx="1"/>
          </p:nvPr>
        </p:nvSpPr>
        <p:spPr>
          <a:xfrm>
            <a:off x="301625" y="1527175"/>
            <a:ext cx="8504238" cy="4572000"/>
          </a:xfrm>
        </p:spPr>
        <p:txBody>
          <a:bodyPr/>
          <a:lstStyle/>
          <a:p>
            <a:pPr eaLnBrk="1" hangingPunct="1"/>
            <a:endParaRPr lang="en-US" altLang="en-US">
              <a:ea typeface="ＭＳ Ｐゴシック" panose="020B0600070205080204" pitchFamily="34" charset="-128"/>
            </a:endParaRPr>
          </a:p>
          <a:p>
            <a:pPr algn="ctr" eaLnBrk="1" hangingPunct="1">
              <a:buFont typeface="Wingdings 2" pitchFamily="2" charset="2"/>
              <a:buNone/>
            </a:pPr>
            <a:r>
              <a:rPr lang="en-US" altLang="en-US" sz="4800" b="1">
                <a:ea typeface="ＭＳ Ｐゴシック" panose="020B0600070205080204" pitchFamily="34" charset="-128"/>
              </a:rPr>
              <a:t>	The Knowledge and Skills Base for Service Delivery, International Assistance and Security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a:extLst>
              <a:ext uri="{FF2B5EF4-FFF2-40B4-BE49-F238E27FC236}">
                <a16:creationId xmlns:a16="http://schemas.microsoft.com/office/drawing/2014/main" id="{3AD0FE2C-C0D1-0E52-E38F-0AF805390F7D}"/>
              </a:ext>
            </a:extLst>
          </p:cNvPr>
          <p:cNvSpPr>
            <a:spLocks noGrp="1" noChangeArrowheads="1"/>
          </p:cNvSpPr>
          <p:nvPr>
            <p:ph type="title"/>
          </p:nvPr>
        </p:nvSpPr>
        <p:spPr>
          <a:xfrm>
            <a:off x="457200" y="274638"/>
            <a:ext cx="8229600" cy="666750"/>
          </a:xfrm>
        </p:spPr>
        <p:txBody>
          <a:bodyPr>
            <a:normAutofit fontScale="90000"/>
          </a:bodyPr>
          <a:lstStyle/>
          <a:p>
            <a:pPr eaLnBrk="1" fontAlgn="auto" hangingPunct="1">
              <a:spcAft>
                <a:spcPts val="0"/>
              </a:spcAft>
              <a:defRPr/>
            </a:pPr>
            <a:r>
              <a:rPr lang="en-US" sz="4000" b="1" dirty="0">
                <a:ea typeface="+mj-ea"/>
                <a:cs typeface="+mj-cs"/>
              </a:rPr>
              <a:t>Judicial Review of Contracts</a:t>
            </a:r>
          </a:p>
        </p:txBody>
      </p:sp>
      <p:sp>
        <p:nvSpPr>
          <p:cNvPr id="73730" name="Rectangle 3">
            <a:extLst>
              <a:ext uri="{FF2B5EF4-FFF2-40B4-BE49-F238E27FC236}">
                <a16:creationId xmlns:a16="http://schemas.microsoft.com/office/drawing/2014/main" id="{62925F54-A8DA-3C3E-EDFF-D305502282BE}"/>
              </a:ext>
            </a:extLst>
          </p:cNvPr>
          <p:cNvSpPr>
            <a:spLocks noGrp="1"/>
          </p:cNvSpPr>
          <p:nvPr>
            <p:ph type="body" idx="1"/>
          </p:nvPr>
        </p:nvSpPr>
        <p:spPr>
          <a:xfrm>
            <a:off x="1143000" y="1639888"/>
            <a:ext cx="7772400" cy="4913312"/>
          </a:xfrm>
        </p:spPr>
        <p:txBody>
          <a:bodyPr/>
          <a:lstStyle/>
          <a:p>
            <a:pPr eaLnBrk="1" hangingPunct="1"/>
            <a:r>
              <a:rPr lang="en-US" altLang="en-US" b="1">
                <a:ea typeface="ＭＳ Ｐゴシック" panose="020B0600070205080204" pitchFamily="34" charset="-128"/>
              </a:rPr>
              <a:t>Judge may be assumed to be a lay-person in terms of the technical aspects of the contract</a:t>
            </a:r>
          </a:p>
          <a:p>
            <a:pPr eaLnBrk="1" hangingPunct="1"/>
            <a:endParaRPr lang="en-US" altLang="en-US" b="1">
              <a:ea typeface="ＭＳ Ｐゴシック" panose="020B0600070205080204" pitchFamily="34" charset="-128"/>
            </a:endParaRPr>
          </a:p>
          <a:p>
            <a:pPr eaLnBrk="1" hangingPunct="1"/>
            <a:r>
              <a:rPr lang="en-US" altLang="en-US" b="1">
                <a:ea typeface="ＭＳ Ｐゴシック" panose="020B0600070205080204" pitchFamily="34" charset="-128"/>
              </a:rPr>
              <a:t>For judicial review the contract should strive to make the technical issues as clear as possible</a:t>
            </a:r>
          </a:p>
          <a:p>
            <a:pPr eaLnBrk="1" hangingPunct="1"/>
            <a:endParaRPr lang="en-US" altLang="en-US" b="1">
              <a:ea typeface="ＭＳ Ｐゴシック" panose="020B0600070205080204" pitchFamily="34" charset="-128"/>
            </a:endParaRPr>
          </a:p>
          <a:p>
            <a:pPr eaLnBrk="1" hangingPunct="1"/>
            <a:r>
              <a:rPr lang="en-US" altLang="en-US" b="1">
                <a:ea typeface="ＭＳ Ｐゴシック" panose="020B0600070205080204" pitchFamily="34" charset="-128"/>
              </a:rPr>
              <a:t>Understandable not just to project teams but to lay individuals as well</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4">
            <a:extLst>
              <a:ext uri="{FF2B5EF4-FFF2-40B4-BE49-F238E27FC236}">
                <a16:creationId xmlns:a16="http://schemas.microsoft.com/office/drawing/2014/main" id="{BDD8D379-3494-82A6-C352-024C9F4DC1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33400"/>
            <a:ext cx="5715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0216CF15-6F67-C330-1BAF-908901367FD9}"/>
              </a:ext>
            </a:extLst>
          </p:cNvPr>
          <p:cNvSpPr>
            <a:spLocks noGrp="1"/>
          </p:cNvSpPr>
          <p:nvPr>
            <p:ph type="title"/>
          </p:nvPr>
        </p:nvSpPr>
        <p:spPr>
          <a:xfrm>
            <a:off x="200025" y="-381000"/>
            <a:ext cx="8943975" cy="1462088"/>
          </a:xfrm>
        </p:spPr>
        <p:txBody>
          <a:bodyPr/>
          <a:lstStyle/>
          <a:p>
            <a:pPr eaLnBrk="1" hangingPunct="1"/>
            <a:r>
              <a:rPr lang="en-US" altLang="en-US" b="1">
                <a:solidFill>
                  <a:srgbClr val="7B9899"/>
                </a:solidFill>
                <a:ea typeface="ＭＳ Ｐゴシック" panose="020B0600070205080204" pitchFamily="34" charset="-128"/>
              </a:rPr>
              <a:t>     Judicial Review of Contracts</a:t>
            </a:r>
          </a:p>
        </p:txBody>
      </p:sp>
      <p:sp>
        <p:nvSpPr>
          <p:cNvPr id="77826" name="Rectangle 3">
            <a:extLst>
              <a:ext uri="{FF2B5EF4-FFF2-40B4-BE49-F238E27FC236}">
                <a16:creationId xmlns:a16="http://schemas.microsoft.com/office/drawing/2014/main" id="{B3C13570-4D22-1B6F-0BB7-C6ADE33FF278}"/>
              </a:ext>
            </a:extLst>
          </p:cNvPr>
          <p:cNvSpPr>
            <a:spLocks noGrp="1"/>
          </p:cNvSpPr>
          <p:nvPr>
            <p:ph type="body" idx="1"/>
          </p:nvPr>
        </p:nvSpPr>
        <p:spPr>
          <a:xfrm>
            <a:off x="301625" y="1527175"/>
            <a:ext cx="8504238" cy="4572000"/>
          </a:xfrm>
        </p:spPr>
        <p:txBody>
          <a:bodyPr/>
          <a:lstStyle/>
          <a:p>
            <a:pPr eaLnBrk="1" hangingPunct="1"/>
            <a:endParaRPr lang="en-US" altLang="en-US" b="1">
              <a:ea typeface="ＭＳ Ｐゴシック" panose="020B0600070205080204" pitchFamily="34" charset="-128"/>
            </a:endParaRPr>
          </a:p>
          <a:p>
            <a:pPr eaLnBrk="1" hangingPunct="1"/>
            <a:endParaRPr lang="en-US" altLang="en-US" b="1">
              <a:ea typeface="ＭＳ Ｐゴシック" panose="020B0600070205080204" pitchFamily="34" charset="-128"/>
            </a:endParaRPr>
          </a:p>
          <a:p>
            <a:pPr eaLnBrk="1" hangingPunct="1"/>
            <a:r>
              <a:rPr lang="en-US" altLang="en-US" b="1">
                <a:ea typeface="ＭＳ Ｐゴシック" panose="020B0600070205080204" pitchFamily="34" charset="-128"/>
              </a:rPr>
              <a:t>Few contracts are in fact brought before the judiciary for determination</a:t>
            </a:r>
          </a:p>
          <a:p>
            <a:pPr eaLnBrk="1" hangingPunct="1"/>
            <a:endParaRPr lang="en-US" altLang="en-US" b="1">
              <a:ea typeface="ＭＳ Ｐゴシック" panose="020B0600070205080204" pitchFamily="34" charset="-128"/>
            </a:endParaRPr>
          </a:p>
          <a:p>
            <a:pPr eaLnBrk="1" hangingPunct="1"/>
            <a:r>
              <a:rPr lang="en-US" altLang="en-US" b="1">
                <a:ea typeface="ＭＳ Ｐゴシック" panose="020B0600070205080204" pitchFamily="34" charset="-128"/>
              </a:rPr>
              <a:t>Nonetheless, it is this ultimate test--against judicial criteria--that sets the pattern for contract administration</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4">
            <a:extLst>
              <a:ext uri="{FF2B5EF4-FFF2-40B4-BE49-F238E27FC236}">
                <a16:creationId xmlns:a16="http://schemas.microsoft.com/office/drawing/2014/main" id="{2E627580-4D0A-7535-0446-43C714B22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066800"/>
            <a:ext cx="73152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a:extLst>
              <a:ext uri="{FF2B5EF4-FFF2-40B4-BE49-F238E27FC236}">
                <a16:creationId xmlns:a16="http://schemas.microsoft.com/office/drawing/2014/main" id="{5F180219-3941-BDAF-B816-55934CEF7B59}"/>
              </a:ext>
            </a:extLst>
          </p:cNvPr>
          <p:cNvSpPr>
            <a:spLocks noGrp="1" noChangeArrowheads="1"/>
          </p:cNvSpPr>
          <p:nvPr>
            <p:ph type="title"/>
          </p:nvPr>
        </p:nvSpPr>
        <p:spPr>
          <a:xfrm>
            <a:off x="457200" y="457200"/>
            <a:ext cx="8229600" cy="427038"/>
          </a:xfrm>
        </p:spPr>
        <p:txBody>
          <a:bodyPr>
            <a:normAutofit fontScale="90000"/>
          </a:bodyPr>
          <a:lstStyle/>
          <a:p>
            <a:pPr eaLnBrk="1" fontAlgn="auto" hangingPunct="1">
              <a:spcAft>
                <a:spcPts val="0"/>
              </a:spcAft>
              <a:defRPr/>
            </a:pPr>
            <a:r>
              <a:rPr lang="en-US" sz="4000" b="1" dirty="0">
                <a:ea typeface="+mj-ea"/>
                <a:cs typeface="+mj-cs"/>
              </a:rPr>
              <a:t>Key: A Meeting of the Minds</a:t>
            </a:r>
          </a:p>
        </p:txBody>
      </p:sp>
      <p:sp>
        <p:nvSpPr>
          <p:cNvPr id="81922" name="Rectangle 3">
            <a:extLst>
              <a:ext uri="{FF2B5EF4-FFF2-40B4-BE49-F238E27FC236}">
                <a16:creationId xmlns:a16="http://schemas.microsoft.com/office/drawing/2014/main" id="{4DEE61B5-FF8D-0694-EAEA-ED423644CBAE}"/>
              </a:ext>
            </a:extLst>
          </p:cNvPr>
          <p:cNvSpPr>
            <a:spLocks noGrp="1"/>
          </p:cNvSpPr>
          <p:nvPr>
            <p:ph type="body" idx="1"/>
          </p:nvPr>
        </p:nvSpPr>
        <p:spPr>
          <a:xfrm>
            <a:off x="228600" y="1447800"/>
            <a:ext cx="8763000" cy="5294313"/>
          </a:xfrm>
        </p:spPr>
        <p:txBody>
          <a:bodyPr/>
          <a:lstStyle/>
          <a:p>
            <a:pPr eaLnBrk="1" hangingPunct="1">
              <a:lnSpc>
                <a:spcPct val="90000"/>
              </a:lnSpc>
            </a:pPr>
            <a:r>
              <a:rPr lang="ja-JP" altLang="en-US" sz="2400" b="1">
                <a:ea typeface="ＭＳ Ｐゴシック" panose="020B0600070205080204" pitchFamily="34" charset="-128"/>
              </a:rPr>
              <a:t>“</a:t>
            </a:r>
            <a:r>
              <a:rPr lang="en-US" altLang="ja-JP" sz="2400" b="1">
                <a:ea typeface="ＭＳ Ｐゴシック" panose="020B0600070205080204" pitchFamily="34" charset="-128"/>
              </a:rPr>
              <a:t>Intent</a:t>
            </a:r>
            <a:r>
              <a:rPr lang="ja-JP" altLang="en-US" sz="2400" b="1">
                <a:ea typeface="ＭＳ Ｐゴシック" panose="020B0600070205080204" pitchFamily="34" charset="-128"/>
              </a:rPr>
              <a:t>”</a:t>
            </a:r>
            <a:r>
              <a:rPr lang="en-US" altLang="ja-JP" sz="2400" b="1">
                <a:ea typeface="ＭＳ Ｐゴシック" panose="020B0600070205080204" pitchFamily="34" charset="-128"/>
              </a:rPr>
              <a:t> of a contract</a:t>
            </a:r>
          </a:p>
          <a:p>
            <a:pPr eaLnBrk="1" hangingPunct="1">
              <a:lnSpc>
                <a:spcPct val="90000"/>
              </a:lnSpc>
            </a:pPr>
            <a:endParaRPr lang="en-US" altLang="en-US" sz="2400" b="1">
              <a:ea typeface="ＭＳ Ｐゴシック" panose="020B0600070205080204" pitchFamily="34" charset="-128"/>
            </a:endParaRPr>
          </a:p>
          <a:p>
            <a:pPr eaLnBrk="1" hangingPunct="1">
              <a:lnSpc>
                <a:spcPct val="90000"/>
              </a:lnSpc>
            </a:pPr>
            <a:r>
              <a:rPr lang="en-US" altLang="en-US" sz="2400" b="1">
                <a:ea typeface="ＭＳ Ｐゴシック" panose="020B0600070205080204" pitchFamily="34" charset="-128"/>
              </a:rPr>
              <a:t>Establishes for judicial review "why" the contract was entered into</a:t>
            </a:r>
          </a:p>
          <a:p>
            <a:pPr eaLnBrk="1" hangingPunct="1">
              <a:lnSpc>
                <a:spcPct val="90000"/>
              </a:lnSpc>
            </a:pPr>
            <a:endParaRPr lang="en-US" altLang="en-US" sz="2400" b="1">
              <a:ea typeface="ＭＳ Ｐゴシック" panose="020B0600070205080204" pitchFamily="34" charset="-128"/>
            </a:endParaRPr>
          </a:p>
          <a:p>
            <a:pPr lvl="1" eaLnBrk="1" hangingPunct="1">
              <a:lnSpc>
                <a:spcPct val="90000"/>
              </a:lnSpc>
            </a:pPr>
            <a:r>
              <a:rPr lang="en-US" altLang="en-US" sz="2400" b="1">
                <a:ea typeface="ＭＳ Ｐゴシック" panose="020B0600070205080204" pitchFamily="34" charset="-128"/>
              </a:rPr>
              <a:t>Includes knowing why the two parties have entered into a contract; their long-term objectives</a:t>
            </a:r>
          </a:p>
          <a:p>
            <a:pPr lvl="1" eaLnBrk="1" hangingPunct="1">
              <a:lnSpc>
                <a:spcPct val="90000"/>
              </a:lnSpc>
            </a:pPr>
            <a:endParaRPr lang="en-US" altLang="en-US" sz="2400" b="1">
              <a:ea typeface="ＭＳ Ｐゴシック" panose="020B0600070205080204" pitchFamily="34" charset="-128"/>
            </a:endParaRPr>
          </a:p>
          <a:p>
            <a:pPr eaLnBrk="1" hangingPunct="1">
              <a:lnSpc>
                <a:spcPct val="90000"/>
              </a:lnSpc>
            </a:pPr>
            <a:r>
              <a:rPr lang="en-US" altLang="en-US" sz="2400" b="1">
                <a:ea typeface="ＭＳ Ｐゴシック" panose="020B0600070205080204" pitchFamily="34" charset="-128"/>
              </a:rPr>
              <a:t>Actions consistent with the meeting of the minds are consistent with the contract</a:t>
            </a:r>
          </a:p>
          <a:p>
            <a:pPr eaLnBrk="1" hangingPunct="1">
              <a:lnSpc>
                <a:spcPct val="90000"/>
              </a:lnSpc>
            </a:pPr>
            <a:endParaRPr lang="en-US" altLang="en-US" sz="2400" b="1">
              <a:ea typeface="ＭＳ Ｐゴシック" panose="020B0600070205080204" pitchFamily="34" charset="-128"/>
            </a:endParaRPr>
          </a:p>
          <a:p>
            <a:pPr lvl="1" eaLnBrk="1" hangingPunct="1">
              <a:lnSpc>
                <a:spcPct val="90000"/>
              </a:lnSpc>
            </a:pPr>
            <a:r>
              <a:rPr lang="en-US" altLang="en-US" sz="2400" b="1">
                <a:ea typeface="ＭＳ Ｐゴシック" panose="020B0600070205080204" pitchFamily="34" charset="-128"/>
              </a:rPr>
              <a:t>Actions inconsistent may constitute breach of contract or non-performance [Next Slide]</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4">
            <a:extLst>
              <a:ext uri="{FF2B5EF4-FFF2-40B4-BE49-F238E27FC236}">
                <a16:creationId xmlns:a16="http://schemas.microsoft.com/office/drawing/2014/main" id="{2034D138-5AEA-F6B5-E59D-1B4888FA41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775" y="0"/>
            <a:ext cx="6159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84DCA28B-AE4C-6DB6-2C52-3D3D0B7493A7}"/>
              </a:ext>
            </a:extLst>
          </p:cNvPr>
          <p:cNvSpPr>
            <a:spLocks noGrp="1"/>
          </p:cNvSpPr>
          <p:nvPr>
            <p:ph type="title"/>
          </p:nvPr>
        </p:nvSpPr>
        <p:spPr>
          <a:xfrm>
            <a:off x="301625" y="228600"/>
            <a:ext cx="8534400" cy="758825"/>
          </a:xfrm>
        </p:spPr>
        <p:txBody>
          <a:bodyPr/>
          <a:lstStyle/>
          <a:p>
            <a:pPr eaLnBrk="1" hangingPunct="1"/>
            <a:r>
              <a:rPr lang="en-US" altLang="en-US" b="1">
                <a:ea typeface="ＭＳ Ｐゴシック" panose="020B0600070205080204" pitchFamily="34" charset="-128"/>
              </a:rPr>
              <a:t>A Meeting of the Minds</a:t>
            </a:r>
          </a:p>
        </p:txBody>
      </p:sp>
      <p:sp>
        <p:nvSpPr>
          <p:cNvPr id="86018" name="Rectangle 3">
            <a:extLst>
              <a:ext uri="{FF2B5EF4-FFF2-40B4-BE49-F238E27FC236}">
                <a16:creationId xmlns:a16="http://schemas.microsoft.com/office/drawing/2014/main" id="{910E30D1-848E-D135-01C3-9B79FAEC0C8A}"/>
              </a:ext>
            </a:extLst>
          </p:cNvPr>
          <p:cNvSpPr>
            <a:spLocks noGrp="1"/>
          </p:cNvSpPr>
          <p:nvPr>
            <p:ph sz="half" idx="1"/>
          </p:nvPr>
        </p:nvSpPr>
        <p:spPr>
          <a:xfrm>
            <a:off x="301625" y="1371600"/>
            <a:ext cx="4038600" cy="4681538"/>
          </a:xfrm>
        </p:spPr>
        <p:txBody>
          <a:bodyPr/>
          <a:lstStyle/>
          <a:p>
            <a:pPr eaLnBrk="1" hangingPunct="1">
              <a:lnSpc>
                <a:spcPct val="80000"/>
              </a:lnSpc>
            </a:pPr>
            <a:endParaRPr lang="en-US" altLang="en-US" sz="2300" b="1">
              <a:ea typeface="ＭＳ Ｐゴシック" panose="020B0600070205080204" pitchFamily="34" charset="-128"/>
            </a:endParaRPr>
          </a:p>
          <a:p>
            <a:pPr eaLnBrk="1" hangingPunct="1">
              <a:lnSpc>
                <a:spcPct val="80000"/>
              </a:lnSpc>
            </a:pPr>
            <a:endParaRPr lang="en-US" altLang="en-US" sz="2300" b="1">
              <a:ea typeface="ＭＳ Ｐゴシック" panose="020B0600070205080204" pitchFamily="34" charset="-128"/>
            </a:endParaRPr>
          </a:p>
          <a:p>
            <a:pPr eaLnBrk="1" hangingPunct="1">
              <a:lnSpc>
                <a:spcPct val="80000"/>
              </a:lnSpc>
            </a:pPr>
            <a:r>
              <a:rPr lang="en-US" altLang="en-US" sz="2300" b="1">
                <a:ea typeface="ＭＳ Ｐゴシック" panose="020B0600070205080204" pitchFamily="34" charset="-128"/>
              </a:rPr>
              <a:t>Relates directly to the purpose and goals identified in the project</a:t>
            </a:r>
            <a:r>
              <a:rPr lang="ja-JP" altLang="en-US" sz="2300" b="1">
                <a:ea typeface="ＭＳ Ｐゴシック" panose="020B0600070205080204" pitchFamily="34" charset="-128"/>
              </a:rPr>
              <a:t>’</a:t>
            </a:r>
            <a:r>
              <a:rPr lang="en-US" altLang="ja-JP" sz="2300" b="1">
                <a:ea typeface="ＭＳ Ｐゴシック" panose="020B0600070205080204" pitchFamily="34" charset="-128"/>
              </a:rPr>
              <a:t>s planning document</a:t>
            </a:r>
          </a:p>
          <a:p>
            <a:pPr eaLnBrk="1" hangingPunct="1">
              <a:lnSpc>
                <a:spcPct val="80000"/>
              </a:lnSpc>
            </a:pPr>
            <a:endParaRPr lang="en-US" altLang="en-US" sz="2300" b="1">
              <a:ea typeface="ＭＳ Ｐゴシック" panose="020B0600070205080204" pitchFamily="34" charset="-128"/>
            </a:endParaRPr>
          </a:p>
          <a:p>
            <a:pPr eaLnBrk="1" hangingPunct="1">
              <a:lnSpc>
                <a:spcPct val="80000"/>
              </a:lnSpc>
            </a:pPr>
            <a:r>
              <a:rPr lang="en-US" altLang="en-US" sz="2300" b="1">
                <a:ea typeface="ＭＳ Ｐゴシック" panose="020B0600070205080204" pitchFamily="34" charset="-128"/>
              </a:rPr>
              <a:t>Project document always indicates </a:t>
            </a:r>
            <a:r>
              <a:rPr lang="ja-JP" altLang="en-US" sz="2300" b="1">
                <a:ea typeface="ＭＳ Ｐゴシック" panose="020B0600070205080204" pitchFamily="34" charset="-128"/>
              </a:rPr>
              <a:t>“</a:t>
            </a:r>
            <a:r>
              <a:rPr lang="en-US" altLang="ja-JP" sz="2300" b="1">
                <a:ea typeface="ＭＳ Ｐゴシック" panose="020B0600070205080204" pitchFamily="34" charset="-128"/>
              </a:rPr>
              <a:t>outputs</a:t>
            </a:r>
            <a:r>
              <a:rPr lang="ja-JP" altLang="en-US" sz="2300" b="1">
                <a:ea typeface="ＭＳ Ｐゴシック" panose="020B0600070205080204" pitchFamily="34" charset="-128"/>
              </a:rPr>
              <a:t>”</a:t>
            </a:r>
            <a:r>
              <a:rPr lang="en-US" altLang="ja-JP" sz="2300" b="1">
                <a:ea typeface="ＭＳ Ｐゴシック" panose="020B0600070205080204" pitchFamily="34" charset="-128"/>
              </a:rPr>
              <a:t> in the hope that it will result in an agreement that the task is completed</a:t>
            </a:r>
            <a:endParaRPr lang="en-US" altLang="en-US" sz="2300" b="1">
              <a:ea typeface="ＭＳ Ｐゴシック" panose="020B0600070205080204" pitchFamily="34" charset="-128"/>
            </a:endParaRPr>
          </a:p>
        </p:txBody>
      </p:sp>
      <p:sp>
        <p:nvSpPr>
          <p:cNvPr id="5" name="Content Placeholder 4">
            <a:extLst>
              <a:ext uri="{FF2B5EF4-FFF2-40B4-BE49-F238E27FC236}">
                <a16:creationId xmlns:a16="http://schemas.microsoft.com/office/drawing/2014/main" id="{64C6316B-9C23-1E9D-AEE7-2838E280D9B1}"/>
              </a:ext>
            </a:extLst>
          </p:cNvPr>
          <p:cNvSpPr>
            <a:spLocks noGrp="1"/>
          </p:cNvSpPr>
          <p:nvPr>
            <p:ph sz="half" idx="2"/>
          </p:nvPr>
        </p:nvSpPr>
        <p:spPr>
          <a:xfrm>
            <a:off x="4800600" y="1371600"/>
            <a:ext cx="4038600" cy="4681538"/>
          </a:xfrm>
        </p:spPr>
        <p:txBody>
          <a:bodyPr>
            <a:normAutofit/>
          </a:bodyPr>
          <a:lstStyle/>
          <a:p>
            <a:pPr marL="274320" indent="-274320" eaLnBrk="1" fontAlgn="auto" hangingPunct="1">
              <a:spcAft>
                <a:spcPts val="0"/>
              </a:spcAft>
              <a:buFont typeface="Wingdings 2"/>
              <a:buChar char=""/>
              <a:defRPr/>
            </a:pPr>
            <a:endParaRPr lang="en-US">
              <a:ea typeface="+mn-ea"/>
              <a:cs typeface="+mn-cs"/>
            </a:endParaRPr>
          </a:p>
        </p:txBody>
      </p:sp>
      <p:pic>
        <p:nvPicPr>
          <p:cNvPr id="86020" name="Picture 2" descr="http://s3.images.com/huge.3.18601.JPG">
            <a:extLst>
              <a:ext uri="{FF2B5EF4-FFF2-40B4-BE49-F238E27FC236}">
                <a16:creationId xmlns:a16="http://schemas.microsoft.com/office/drawing/2014/main" id="{2DE24F23-32D7-6A41-AF98-A35026090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447800"/>
            <a:ext cx="4516438"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CA1232A6-2762-01BC-BB10-8E2D7EC1B07A}"/>
              </a:ext>
            </a:extLst>
          </p:cNvPr>
          <p:cNvSpPr>
            <a:spLocks noGrp="1"/>
          </p:cNvSpPr>
          <p:nvPr>
            <p:ph type="title"/>
          </p:nvPr>
        </p:nvSpPr>
        <p:spPr/>
        <p:txBody>
          <a:bodyPr/>
          <a:lstStyle/>
          <a:p>
            <a:pPr eaLnBrk="1" hangingPunct="1"/>
            <a:r>
              <a:rPr lang="en-US" altLang="en-US" b="1">
                <a:solidFill>
                  <a:srgbClr val="7B9899"/>
                </a:solidFill>
                <a:ea typeface="ＭＳ Ｐゴシック" panose="020B0600070205080204" pitchFamily="34" charset="-128"/>
              </a:rPr>
              <a:t>A Meeting of the Minds</a:t>
            </a:r>
          </a:p>
        </p:txBody>
      </p:sp>
      <p:sp>
        <p:nvSpPr>
          <p:cNvPr id="88066" name="Rectangle 3">
            <a:extLst>
              <a:ext uri="{FF2B5EF4-FFF2-40B4-BE49-F238E27FC236}">
                <a16:creationId xmlns:a16="http://schemas.microsoft.com/office/drawing/2014/main" id="{9D97B234-0DE3-2783-485D-4D6C63047356}"/>
              </a:ext>
            </a:extLst>
          </p:cNvPr>
          <p:cNvSpPr>
            <a:spLocks noGrp="1"/>
          </p:cNvSpPr>
          <p:nvPr>
            <p:ph type="body" idx="1"/>
          </p:nvPr>
        </p:nvSpPr>
        <p:spPr>
          <a:xfrm>
            <a:off x="315913" y="1371600"/>
            <a:ext cx="8505825" cy="4572000"/>
          </a:xfrm>
        </p:spPr>
        <p:txBody>
          <a:bodyPr/>
          <a:lstStyle/>
          <a:p>
            <a:pPr eaLnBrk="1" hangingPunct="1"/>
            <a:r>
              <a:rPr lang="en-US" altLang="en-US" b="1">
                <a:ea typeface="ＭＳ Ｐゴシック" panose="020B0600070205080204" pitchFamily="34" charset="-128"/>
              </a:rPr>
              <a:t>Contractor is expected to obey </a:t>
            </a:r>
            <a:r>
              <a:rPr lang="ja-JP" altLang="en-US" b="1">
                <a:ea typeface="ＭＳ Ｐゴシック" panose="020B0600070205080204" pitchFamily="34" charset="-128"/>
              </a:rPr>
              <a:t>“</a:t>
            </a:r>
            <a:r>
              <a:rPr lang="en-US" altLang="ja-JP" b="1">
                <a:ea typeface="ＭＳ Ｐゴシック" panose="020B0600070205080204" pitchFamily="34" charset="-128"/>
              </a:rPr>
              <a:t>reasonable person</a:t>
            </a:r>
            <a:r>
              <a:rPr lang="ja-JP" altLang="en-US" b="1">
                <a:ea typeface="ＭＳ Ｐゴシック" panose="020B0600070205080204" pitchFamily="34" charset="-128"/>
              </a:rPr>
              <a:t>”</a:t>
            </a:r>
            <a:r>
              <a:rPr lang="en-US" altLang="ja-JP" b="1">
                <a:ea typeface="ＭＳ Ｐゴシック" panose="020B0600070205080204" pitchFamily="34" charset="-128"/>
              </a:rPr>
              <a:t> rule</a:t>
            </a:r>
          </a:p>
          <a:p>
            <a:pPr eaLnBrk="1" hangingPunct="1"/>
            <a:endParaRPr lang="en-US" altLang="en-US" b="1">
              <a:ea typeface="ＭＳ Ｐゴシック" panose="020B0600070205080204" pitchFamily="34" charset="-128"/>
            </a:endParaRPr>
          </a:p>
          <a:p>
            <a:pPr lvl="1" eaLnBrk="1" hangingPunct="1"/>
            <a:r>
              <a:rPr lang="en-US" altLang="en-US" b="1">
                <a:ea typeface="ＭＳ Ｐゴシック" panose="020B0600070205080204" pitchFamily="34" charset="-128"/>
              </a:rPr>
              <a:t>contractor is expected to do all the things that any reasonable person would do given the resources available, and</a:t>
            </a:r>
          </a:p>
          <a:p>
            <a:pPr lvl="1" eaLnBrk="1" hangingPunct="1"/>
            <a:endParaRPr lang="en-US" altLang="en-US" b="1">
              <a:ea typeface="ＭＳ Ｐゴシック" panose="020B0600070205080204" pitchFamily="34" charset="-128"/>
            </a:endParaRPr>
          </a:p>
          <a:p>
            <a:pPr lvl="1" eaLnBrk="1" hangingPunct="1"/>
            <a:r>
              <a:rPr lang="en-US" altLang="en-US" b="1">
                <a:ea typeface="ＭＳ Ｐゴシック" panose="020B0600070205080204" pitchFamily="34" charset="-128"/>
              </a:rPr>
              <a:t>add to the list of outputs in order to reach the agreed upon purpose</a:t>
            </a:r>
          </a:p>
          <a:p>
            <a:pPr lvl="1" eaLnBrk="1" hangingPunct="1"/>
            <a:endParaRPr lang="en-US" altLang="en-US" b="1">
              <a:ea typeface="ＭＳ Ｐゴシック" panose="020B0600070205080204" pitchFamily="34" charset="-128"/>
            </a:endParaRPr>
          </a:p>
          <a:p>
            <a:pPr lvl="1" eaLnBrk="1" hangingPunct="1"/>
            <a:r>
              <a:rPr lang="en-US" altLang="en-US" b="1">
                <a:ea typeface="ＭＳ Ｐゴシック" panose="020B0600070205080204" pitchFamily="34" charset="-128"/>
              </a:rPr>
              <a:t>contracting agent agrees to modify or add to the inputs in order to reach a modified </a:t>
            </a:r>
            <a:r>
              <a:rPr lang="ja-JP" altLang="en-US" b="1">
                <a:ea typeface="ＭＳ Ｐゴシック" panose="020B0600070205080204" pitchFamily="34" charset="-128"/>
              </a:rPr>
              <a:t>“</a:t>
            </a:r>
            <a:r>
              <a:rPr lang="en-US" altLang="ja-JP" b="1">
                <a:ea typeface="ＭＳ Ｐゴシック" panose="020B0600070205080204" pitchFamily="34" charset="-128"/>
              </a:rPr>
              <a:t>meeting of the mind</a:t>
            </a:r>
            <a:r>
              <a:rPr lang="ja-JP" altLang="en-US" b="1">
                <a:ea typeface="ＭＳ Ｐゴシック" panose="020B0600070205080204" pitchFamily="34" charset="-128"/>
              </a:rPr>
              <a:t>”</a:t>
            </a:r>
            <a:r>
              <a:rPr lang="en-US" altLang="ja-JP" b="1">
                <a:ea typeface="ＭＳ Ｐゴシック" panose="020B0600070205080204" pitchFamily="34" charset="-128"/>
              </a:rPr>
              <a:t> </a:t>
            </a:r>
            <a:endParaRPr lang="en-US" altLang="en-US" b="1">
              <a:ea typeface="ＭＳ Ｐゴシック" panose="020B0600070205080204" pitchFamily="34" charset="-128"/>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4">
            <a:extLst>
              <a:ext uri="{FF2B5EF4-FFF2-40B4-BE49-F238E27FC236}">
                <a16:creationId xmlns:a16="http://schemas.microsoft.com/office/drawing/2014/main" id="{72C082B8-B5F3-9CCF-37C8-2BC0694DB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81000"/>
            <a:ext cx="5080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AD6C6EE8-A712-B0EE-7FE6-6986853E2757}"/>
              </a:ext>
            </a:extLst>
          </p:cNvPr>
          <p:cNvSpPr>
            <a:spLocks noGrp="1"/>
          </p:cNvSpPr>
          <p:nvPr>
            <p:ph type="title"/>
          </p:nvPr>
        </p:nvSpPr>
        <p:spPr/>
        <p:txBody>
          <a:bodyPr/>
          <a:lstStyle/>
          <a:p>
            <a:pPr eaLnBrk="1" hangingPunct="1"/>
            <a:r>
              <a:rPr lang="en-US" altLang="en-US" b="1">
                <a:solidFill>
                  <a:srgbClr val="7B9899"/>
                </a:solidFill>
                <a:ea typeface="ＭＳ Ｐゴシック" panose="020B0600070205080204" pitchFamily="34" charset="-128"/>
              </a:rPr>
              <a:t>The Meeting of the Minds</a:t>
            </a:r>
          </a:p>
        </p:txBody>
      </p:sp>
      <p:sp>
        <p:nvSpPr>
          <p:cNvPr id="92162" name="Rectangle 3">
            <a:extLst>
              <a:ext uri="{FF2B5EF4-FFF2-40B4-BE49-F238E27FC236}">
                <a16:creationId xmlns:a16="http://schemas.microsoft.com/office/drawing/2014/main" id="{03C5D651-1798-F9D2-DC4E-1AC3C9C13B67}"/>
              </a:ext>
            </a:extLst>
          </p:cNvPr>
          <p:cNvSpPr>
            <a:spLocks noGrp="1"/>
          </p:cNvSpPr>
          <p:nvPr>
            <p:ph type="body" idx="1"/>
          </p:nvPr>
        </p:nvSpPr>
        <p:spPr>
          <a:xfrm>
            <a:off x="301625" y="1527175"/>
            <a:ext cx="8504238" cy="4572000"/>
          </a:xfrm>
        </p:spPr>
        <p:txBody>
          <a:bodyPr/>
          <a:lstStyle/>
          <a:p>
            <a:pPr eaLnBrk="1" hangingPunct="1"/>
            <a:endParaRPr lang="en-US" altLang="en-US" b="1">
              <a:ea typeface="ＭＳ Ｐゴシック" panose="020B0600070205080204" pitchFamily="34" charset="-128"/>
            </a:endParaRPr>
          </a:p>
          <a:p>
            <a:pPr eaLnBrk="1" hangingPunct="1"/>
            <a:r>
              <a:rPr lang="en-US" altLang="en-US" b="1">
                <a:ea typeface="ＭＳ Ｐゴシック" panose="020B0600070205080204" pitchFamily="34" charset="-128"/>
              </a:rPr>
              <a:t>Contracting agent has a reasonable right to expect that the contractor will obey the </a:t>
            </a:r>
            <a:r>
              <a:rPr lang="ja-JP" altLang="en-US" b="1">
                <a:ea typeface="ＭＳ Ｐゴシック" panose="020B0600070205080204" pitchFamily="34" charset="-128"/>
              </a:rPr>
              <a:t>“</a:t>
            </a:r>
            <a:r>
              <a:rPr lang="en-US" altLang="ja-JP" b="1">
                <a:ea typeface="ＭＳ Ｐゴシック" panose="020B0600070205080204" pitchFamily="34" charset="-128"/>
              </a:rPr>
              <a:t>reasonable person</a:t>
            </a:r>
            <a:r>
              <a:rPr lang="ja-JP" altLang="en-US" b="1">
                <a:ea typeface="ＭＳ Ｐゴシック" panose="020B0600070205080204" pitchFamily="34" charset="-128"/>
              </a:rPr>
              <a:t>”</a:t>
            </a:r>
            <a:r>
              <a:rPr lang="en-US" altLang="ja-JP" b="1">
                <a:ea typeface="ＭＳ Ｐゴシック" panose="020B0600070205080204" pitchFamily="34" charset="-128"/>
              </a:rPr>
              <a:t> rule</a:t>
            </a:r>
          </a:p>
          <a:p>
            <a:pPr eaLnBrk="1" hangingPunct="1"/>
            <a:endParaRPr lang="en-US" altLang="en-US" b="1">
              <a:ea typeface="ＭＳ Ｐゴシック" panose="020B0600070205080204" pitchFamily="34" charset="-128"/>
            </a:endParaRPr>
          </a:p>
          <a:p>
            <a:pPr eaLnBrk="1" hangingPunct="1"/>
            <a:r>
              <a:rPr lang="en-US" altLang="en-US" b="1">
                <a:ea typeface="ＭＳ Ｐゴシック" panose="020B0600070205080204" pitchFamily="34" charset="-128"/>
              </a:rPr>
              <a:t>However, contractor expects that the contracting agent will attempt to take all reasonable actions necessary to realize the overall goal of the activities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a:extLst>
              <a:ext uri="{FF2B5EF4-FFF2-40B4-BE49-F238E27FC236}">
                <a16:creationId xmlns:a16="http://schemas.microsoft.com/office/drawing/2014/main" id="{B5ECE0ED-B040-696D-78EA-43CB294FE767}"/>
              </a:ext>
            </a:extLst>
          </p:cNvPr>
          <p:cNvSpPr>
            <a:spLocks noGrp="1"/>
          </p:cNvSpPr>
          <p:nvPr>
            <p:ph type="title"/>
          </p:nvPr>
        </p:nvSpPr>
        <p:spPr>
          <a:xfrm>
            <a:off x="428625" y="-100013"/>
            <a:ext cx="8534400" cy="758826"/>
          </a:xfrm>
        </p:spPr>
        <p:txBody>
          <a:bodyPr/>
          <a:lstStyle/>
          <a:p>
            <a:pPr eaLnBrk="1" hangingPunct="1"/>
            <a:r>
              <a:rPr lang="en-US" altLang="en-US">
                <a:solidFill>
                  <a:srgbClr val="7B9899"/>
                </a:solidFill>
                <a:ea typeface="ＭＳ Ｐゴシック" panose="020B0600070205080204" pitchFamily="34" charset="-128"/>
              </a:rPr>
              <a:t>Overview</a:t>
            </a:r>
          </a:p>
        </p:txBody>
      </p:sp>
      <p:sp>
        <p:nvSpPr>
          <p:cNvPr id="55301" name="Rectangle 5" descr="Rectangle: Click to edit Master text styles&#10;Second level&#10;Third level&#10;Fourth level&#10;Fifth level">
            <a:extLst>
              <a:ext uri="{FF2B5EF4-FFF2-40B4-BE49-F238E27FC236}">
                <a16:creationId xmlns:a16="http://schemas.microsoft.com/office/drawing/2014/main" id="{C32F1012-F741-B797-28E8-748AB30CDF39}"/>
              </a:ext>
            </a:extLst>
          </p:cNvPr>
          <p:cNvSpPr>
            <a:spLocks noGrp="1" noChangeArrowheads="1"/>
          </p:cNvSpPr>
          <p:nvPr>
            <p:ph idx="1"/>
          </p:nvPr>
        </p:nvSpPr>
        <p:spPr>
          <a:xfrm>
            <a:off x="217488" y="838200"/>
            <a:ext cx="8958262" cy="5330825"/>
          </a:xfrm>
        </p:spPr>
        <p:txBody>
          <a:bodyPr>
            <a:normAutofit lnSpcReduction="10000"/>
          </a:bodyPr>
          <a:lstStyle/>
          <a:p>
            <a:pPr marL="274320" indent="-274320" eaLnBrk="1" fontAlgn="auto" hangingPunct="1">
              <a:spcAft>
                <a:spcPts val="0"/>
              </a:spcAft>
              <a:buClr>
                <a:schemeClr val="accent3"/>
              </a:buClr>
              <a:buFont typeface="Wingdings 2"/>
              <a:buNone/>
              <a:defRPr/>
            </a:pPr>
            <a:r>
              <a:rPr lang="en-US" b="1" dirty="0">
                <a:solidFill>
                  <a:srgbClr val="FF0000"/>
                </a:solidFill>
                <a:ea typeface="+mn-ea"/>
                <a:cs typeface="+mn-cs"/>
              </a:rPr>
              <a:t>Concepts: New Public Management Principles</a:t>
            </a:r>
          </a:p>
          <a:p>
            <a:pPr marL="274320" indent="-274320" eaLnBrk="1" fontAlgn="auto" hangingPunct="1">
              <a:spcAft>
                <a:spcPts val="0"/>
              </a:spcAft>
              <a:buClr>
                <a:schemeClr val="accent3"/>
              </a:buClr>
              <a:buFont typeface="Wingdings 2"/>
              <a:buNone/>
              <a:defRPr/>
            </a:pPr>
            <a:endParaRPr lang="en-US" b="1" dirty="0">
              <a:solidFill>
                <a:srgbClr val="FF0000"/>
              </a:solidFill>
              <a:ea typeface="+mn-ea"/>
              <a:cs typeface="+mn-cs"/>
            </a:endParaRPr>
          </a:p>
          <a:p>
            <a:pPr marL="640080" lvl="1" indent="-246888" eaLnBrk="1" fontAlgn="auto" hangingPunct="1">
              <a:spcAft>
                <a:spcPts val="0"/>
              </a:spcAft>
              <a:buFont typeface="Wingdings 2"/>
              <a:buChar char=""/>
              <a:defRPr/>
            </a:pPr>
            <a:r>
              <a:rPr lang="en-US" b="1" dirty="0">
                <a:solidFill>
                  <a:srgbClr val="FF0000"/>
                </a:solidFill>
                <a:ea typeface="+mn-ea"/>
              </a:rPr>
              <a:t>Social Services- Delivery</a:t>
            </a:r>
          </a:p>
          <a:p>
            <a:pPr marL="640080" lvl="1" indent="-246888" eaLnBrk="1" fontAlgn="auto" hangingPunct="1">
              <a:spcAft>
                <a:spcPts val="0"/>
              </a:spcAft>
              <a:buFont typeface="Wingdings 2"/>
              <a:buChar char=""/>
              <a:defRPr/>
            </a:pPr>
            <a:endParaRPr lang="en-US" b="1" dirty="0">
              <a:solidFill>
                <a:srgbClr val="FF0000"/>
              </a:solidFill>
              <a:ea typeface="+mn-ea"/>
            </a:endParaRPr>
          </a:p>
          <a:p>
            <a:pPr marL="640080" lvl="1" indent="-246888" eaLnBrk="1" fontAlgn="auto" hangingPunct="1">
              <a:spcAft>
                <a:spcPts val="0"/>
              </a:spcAft>
              <a:buFont typeface="Wingdings 2"/>
              <a:buChar char=""/>
              <a:defRPr/>
            </a:pPr>
            <a:r>
              <a:rPr lang="en-US" b="1" dirty="0">
                <a:solidFill>
                  <a:srgbClr val="FF0000"/>
                </a:solidFill>
                <a:ea typeface="+mn-ea"/>
              </a:rPr>
              <a:t>The Importance of Grants</a:t>
            </a:r>
          </a:p>
          <a:p>
            <a:pPr marL="640080" lvl="1" indent="-246888" eaLnBrk="1" fontAlgn="auto" hangingPunct="1">
              <a:spcAft>
                <a:spcPts val="0"/>
              </a:spcAft>
              <a:buFont typeface="Wingdings 2"/>
              <a:buChar char=""/>
              <a:defRPr/>
            </a:pPr>
            <a:endParaRPr lang="en-US" b="1" dirty="0">
              <a:solidFill>
                <a:srgbClr val="FF0000"/>
              </a:solidFill>
              <a:ea typeface="+mn-ea"/>
            </a:endParaRPr>
          </a:p>
          <a:p>
            <a:pPr marL="640080" lvl="1" indent="-246888" eaLnBrk="1" fontAlgn="auto" hangingPunct="1">
              <a:spcAft>
                <a:spcPts val="0"/>
              </a:spcAft>
              <a:buFont typeface="Wingdings 2"/>
              <a:buChar char=""/>
              <a:defRPr/>
            </a:pPr>
            <a:r>
              <a:rPr lang="en-US" b="1" dirty="0">
                <a:solidFill>
                  <a:srgbClr val="FF0000"/>
                </a:solidFill>
                <a:ea typeface="+mn-ea"/>
              </a:rPr>
              <a:t>Re-inventing Government- Customer vs. Citizen</a:t>
            </a:r>
          </a:p>
          <a:p>
            <a:pPr marL="640080" lvl="1" indent="-246888" eaLnBrk="1" fontAlgn="auto" hangingPunct="1">
              <a:spcAft>
                <a:spcPts val="0"/>
              </a:spcAft>
              <a:buFont typeface="Wingdings 2"/>
              <a:buChar char=""/>
              <a:defRPr/>
            </a:pPr>
            <a:endParaRPr lang="en-US" b="1" dirty="0">
              <a:solidFill>
                <a:srgbClr val="FF0000"/>
              </a:solidFill>
              <a:ea typeface="+mn-ea"/>
            </a:endParaRPr>
          </a:p>
          <a:p>
            <a:pPr marL="640080" lvl="1" indent="-246888" eaLnBrk="1" fontAlgn="auto" hangingPunct="1">
              <a:spcAft>
                <a:spcPts val="0"/>
              </a:spcAft>
              <a:buFont typeface="Wingdings 2"/>
              <a:buChar char=""/>
              <a:defRPr/>
            </a:pPr>
            <a:r>
              <a:rPr lang="en-US" b="1" dirty="0" err="1">
                <a:solidFill>
                  <a:srgbClr val="FF0000"/>
                </a:solidFill>
                <a:ea typeface="+mn-ea"/>
              </a:rPr>
              <a:t>Subsidiarity</a:t>
            </a:r>
            <a:r>
              <a:rPr lang="en-US" b="1" dirty="0">
                <a:solidFill>
                  <a:srgbClr val="FF0000"/>
                </a:solidFill>
                <a:ea typeface="+mn-ea"/>
              </a:rPr>
              <a:t>- Decentralization</a:t>
            </a:r>
          </a:p>
          <a:p>
            <a:pPr marL="640080" lvl="1" indent="-246888" eaLnBrk="1" fontAlgn="auto" hangingPunct="1">
              <a:spcAft>
                <a:spcPts val="0"/>
              </a:spcAft>
              <a:buFont typeface="Wingdings 2"/>
              <a:buChar char=""/>
              <a:defRPr/>
            </a:pPr>
            <a:endParaRPr lang="en-US" b="1" dirty="0">
              <a:solidFill>
                <a:srgbClr val="FF0000"/>
              </a:solidFill>
              <a:ea typeface="+mn-ea"/>
            </a:endParaRPr>
          </a:p>
          <a:p>
            <a:pPr marL="640080" lvl="1" indent="-246888" eaLnBrk="1" fontAlgn="auto" hangingPunct="1">
              <a:spcAft>
                <a:spcPts val="0"/>
              </a:spcAft>
              <a:buFont typeface="Wingdings 2"/>
              <a:buChar char=""/>
              <a:defRPr/>
            </a:pPr>
            <a:r>
              <a:rPr lang="en-US" b="1" dirty="0">
                <a:solidFill>
                  <a:srgbClr val="FF0000"/>
                </a:solidFill>
                <a:ea typeface="+mn-ea"/>
              </a:rPr>
              <a:t>Privatization: Private or Non-Profit Sector</a:t>
            </a:r>
          </a:p>
          <a:p>
            <a:pPr marL="640080" lvl="1" indent="-246888" eaLnBrk="1" fontAlgn="auto" hangingPunct="1">
              <a:spcAft>
                <a:spcPts val="0"/>
              </a:spcAft>
              <a:buFont typeface="Wingdings 2"/>
              <a:buChar char=""/>
              <a:defRPr/>
            </a:pPr>
            <a:endParaRPr lang="en-US" b="1" dirty="0">
              <a:solidFill>
                <a:srgbClr val="FF0000"/>
              </a:solidFill>
              <a:ea typeface="+mn-ea"/>
            </a:endParaRPr>
          </a:p>
          <a:p>
            <a:pPr marL="640080" lvl="1" indent="-246888" eaLnBrk="1" fontAlgn="auto" hangingPunct="1">
              <a:spcAft>
                <a:spcPts val="0"/>
              </a:spcAft>
              <a:buFont typeface="Wingdings 2"/>
              <a:buChar char=""/>
              <a:defRPr/>
            </a:pPr>
            <a:r>
              <a:rPr lang="en-US" b="1" dirty="0">
                <a:solidFill>
                  <a:srgbClr val="FF0000"/>
                </a:solidFill>
                <a:ea typeface="+mn-ea"/>
              </a:rPr>
              <a:t>Contracting Out-  Extending Governance out of Government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3E48C500-4559-839E-65D1-B963D4F5B0E3}"/>
              </a:ext>
            </a:extLst>
          </p:cNvPr>
          <p:cNvSpPr>
            <a:spLocks noGrp="1"/>
          </p:cNvSpPr>
          <p:nvPr>
            <p:ph type="title"/>
          </p:nvPr>
        </p:nvSpPr>
        <p:spPr/>
        <p:txBody>
          <a:bodyPr/>
          <a:lstStyle/>
          <a:p>
            <a:pPr eaLnBrk="1" hangingPunct="1"/>
            <a:r>
              <a:rPr lang="en-US" altLang="en-US" b="1">
                <a:solidFill>
                  <a:srgbClr val="7B9899"/>
                </a:solidFill>
                <a:ea typeface="ＭＳ Ｐゴシック" panose="020B0600070205080204" pitchFamily="34" charset="-128"/>
              </a:rPr>
              <a:t>A Meeting of the Minds</a:t>
            </a:r>
          </a:p>
        </p:txBody>
      </p:sp>
      <p:sp>
        <p:nvSpPr>
          <p:cNvPr id="94210" name="Rectangle 3">
            <a:extLst>
              <a:ext uri="{FF2B5EF4-FFF2-40B4-BE49-F238E27FC236}">
                <a16:creationId xmlns:a16="http://schemas.microsoft.com/office/drawing/2014/main" id="{EC9F04E0-F462-02F9-D8D2-D0382A71DFBC}"/>
              </a:ext>
            </a:extLst>
          </p:cNvPr>
          <p:cNvSpPr>
            <a:spLocks noGrp="1"/>
          </p:cNvSpPr>
          <p:nvPr>
            <p:ph type="body" idx="1"/>
          </p:nvPr>
        </p:nvSpPr>
        <p:spPr>
          <a:xfrm>
            <a:off x="301625" y="1527175"/>
            <a:ext cx="8504238" cy="4572000"/>
          </a:xfrm>
        </p:spPr>
        <p:txBody>
          <a:bodyPr/>
          <a:lstStyle/>
          <a:p>
            <a:pPr marL="0" indent="0" eaLnBrk="1" hangingPunct="1">
              <a:buFont typeface="Wingdings 2" pitchFamily="2" charset="2"/>
              <a:buNone/>
            </a:pPr>
            <a:endParaRPr lang="en-US" altLang="en-US" b="1">
              <a:ea typeface="ＭＳ Ｐゴシック" panose="020B0600070205080204" pitchFamily="34" charset="-128"/>
            </a:endParaRPr>
          </a:p>
          <a:p>
            <a:pPr marL="0" indent="0" eaLnBrk="1" hangingPunct="1"/>
            <a:r>
              <a:rPr lang="ja-JP" altLang="en-US" b="1">
                <a:ea typeface="ＭＳ Ｐゴシック" panose="020B0600070205080204" pitchFamily="34" charset="-128"/>
              </a:rPr>
              <a:t>“</a:t>
            </a:r>
            <a:r>
              <a:rPr lang="en-US" altLang="ja-JP" b="1">
                <a:ea typeface="ＭＳ Ｐゴシック" panose="020B0600070205080204" pitchFamily="34" charset="-128"/>
              </a:rPr>
              <a:t>Purpose</a:t>
            </a:r>
            <a:r>
              <a:rPr lang="ja-JP" altLang="en-US" b="1">
                <a:ea typeface="ＭＳ Ｐゴシック" panose="020B0600070205080204" pitchFamily="34" charset="-128"/>
              </a:rPr>
              <a:t>”</a:t>
            </a:r>
            <a:r>
              <a:rPr lang="en-US" altLang="ja-JP" b="1">
                <a:ea typeface="ＭＳ Ｐゴシック" panose="020B0600070205080204" pitchFamily="34" charset="-128"/>
              </a:rPr>
              <a:t> of Contract</a:t>
            </a:r>
          </a:p>
          <a:p>
            <a:pPr marL="0" indent="0" eaLnBrk="1" hangingPunct="1"/>
            <a:endParaRPr lang="en-US" altLang="en-US" b="1">
              <a:ea typeface="ＭＳ Ｐゴシック" panose="020B0600070205080204" pitchFamily="34" charset="-128"/>
            </a:endParaRPr>
          </a:p>
          <a:p>
            <a:pPr lvl="1" eaLnBrk="1" hangingPunct="1"/>
            <a:r>
              <a:rPr lang="en-US" altLang="en-US" b="1">
                <a:ea typeface="ＭＳ Ｐゴシック" panose="020B0600070205080204" pitchFamily="34" charset="-128"/>
              </a:rPr>
              <a:t>Most important project focus</a:t>
            </a:r>
          </a:p>
          <a:p>
            <a:pPr lvl="1" eaLnBrk="1" hangingPunct="1"/>
            <a:endParaRPr lang="en-US" altLang="en-US" b="1">
              <a:ea typeface="ＭＳ Ｐゴシック" panose="020B0600070205080204" pitchFamily="34" charset="-128"/>
            </a:endParaRPr>
          </a:p>
          <a:p>
            <a:pPr lvl="1" eaLnBrk="1" hangingPunct="1"/>
            <a:r>
              <a:rPr lang="en-US" altLang="en-US" b="1">
                <a:ea typeface="ＭＳ Ｐゴシック" panose="020B0600070205080204" pitchFamily="34" charset="-128"/>
              </a:rPr>
              <a:t>Or project activities within the context of a program</a:t>
            </a:r>
          </a:p>
          <a:p>
            <a:pPr lvl="1" eaLnBrk="1" hangingPunct="1"/>
            <a:endParaRPr lang="en-US" altLang="en-US" b="1">
              <a:ea typeface="ＭＳ Ｐゴシック" panose="020B0600070205080204" pitchFamily="34" charset="-128"/>
            </a:endParaRPr>
          </a:p>
          <a:p>
            <a:pPr lvl="1" eaLnBrk="1" hangingPunct="1"/>
            <a:r>
              <a:rPr lang="en-US" altLang="en-US" b="1">
                <a:ea typeface="ＭＳ Ｐゴシック" panose="020B0600070205080204" pitchFamily="34" charset="-128"/>
              </a:rPr>
              <a:t>Facilitates "meeting of the minds" by clarifying long-term objectives</a:t>
            </a:r>
          </a:p>
          <a:p>
            <a:pPr lvl="1" eaLnBrk="1" hangingPunct="1"/>
            <a:endParaRPr lang="en-US" altLang="en-US" b="1">
              <a:ea typeface="ＭＳ Ｐゴシック" panose="020B0600070205080204" pitchFamily="34" charset="-128"/>
            </a:endParaRPr>
          </a:p>
          <a:p>
            <a:pPr lvl="1" eaLnBrk="1" hangingPunct="1"/>
            <a:endParaRPr lang="en-US" altLang="en-US" b="1">
              <a:ea typeface="ＭＳ Ｐゴシック" panose="020B0600070205080204" pitchFamily="34" charset="-128"/>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10">
            <a:extLst>
              <a:ext uri="{FF2B5EF4-FFF2-40B4-BE49-F238E27FC236}">
                <a16:creationId xmlns:a16="http://schemas.microsoft.com/office/drawing/2014/main" id="{56AC8084-2037-A34F-DCCF-888E64686B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6953250" cy="463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descr="http://www.army.mil/armybtkc/i/enablers/pm_policy_S.gif">
            <a:extLst>
              <a:ext uri="{FF2B5EF4-FFF2-40B4-BE49-F238E27FC236}">
                <a16:creationId xmlns:a16="http://schemas.microsoft.com/office/drawing/2014/main" id="{388B903F-B8F8-72F2-8436-898ADD10E9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05000"/>
            <a:ext cx="5707063"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6" name="Title 4">
            <a:extLst>
              <a:ext uri="{FF2B5EF4-FFF2-40B4-BE49-F238E27FC236}">
                <a16:creationId xmlns:a16="http://schemas.microsoft.com/office/drawing/2014/main" id="{ECAB789A-55FE-52C6-9ABE-11FAC57B76CA}"/>
              </a:ext>
            </a:extLst>
          </p:cNvPr>
          <p:cNvSpPr>
            <a:spLocks noGrp="1"/>
          </p:cNvSpPr>
          <p:nvPr>
            <p:ph type="title"/>
          </p:nvPr>
        </p:nvSpPr>
        <p:spPr>
          <a:xfrm>
            <a:off x="228600" y="0"/>
            <a:ext cx="8305800" cy="1143000"/>
          </a:xfrm>
        </p:spPr>
        <p:txBody>
          <a:bodyPr/>
          <a:lstStyle/>
          <a:p>
            <a:pPr eaLnBrk="1" hangingPunct="1"/>
            <a:r>
              <a:rPr lang="en-US" altLang="en-US" b="1">
                <a:ea typeface="ＭＳ Ｐゴシック" panose="020B0600070205080204" pitchFamily="34" charset="-128"/>
              </a:rPr>
              <a:t>U.S. Government Performance and Results Act of 1993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a:extLst>
              <a:ext uri="{FF2B5EF4-FFF2-40B4-BE49-F238E27FC236}">
                <a16:creationId xmlns:a16="http://schemas.microsoft.com/office/drawing/2014/main" id="{9FEE06FC-84F4-3D0B-69E3-E6F239B132F8}"/>
              </a:ext>
            </a:extLst>
          </p:cNvPr>
          <p:cNvSpPr>
            <a:spLocks noGrp="1"/>
          </p:cNvSpPr>
          <p:nvPr>
            <p:ph type="title"/>
          </p:nvPr>
        </p:nvSpPr>
        <p:spPr/>
        <p:txBody>
          <a:bodyPr/>
          <a:lstStyle/>
          <a:p>
            <a:pPr eaLnBrk="1" hangingPunct="1"/>
            <a:r>
              <a:rPr lang="en-US" altLang="en-US" b="1">
                <a:solidFill>
                  <a:srgbClr val="7B9899"/>
                </a:solidFill>
                <a:ea typeface="ＭＳ Ｐゴシック" panose="020B0600070205080204" pitchFamily="34" charset="-128"/>
              </a:rPr>
              <a:t>Management of Deliverables</a:t>
            </a:r>
          </a:p>
        </p:txBody>
      </p:sp>
      <p:pic>
        <p:nvPicPr>
          <p:cNvPr id="100354" name="Picture 3">
            <a:extLst>
              <a:ext uri="{FF2B5EF4-FFF2-40B4-BE49-F238E27FC236}">
                <a16:creationId xmlns:a16="http://schemas.microsoft.com/office/drawing/2014/main" id="{4B2FEDF0-89C4-6D05-A9F1-899993D5F693}"/>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990600" y="1600200"/>
            <a:ext cx="6553200" cy="492760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9614A3F0-8928-B158-0E61-E7E31BFBF224}"/>
              </a:ext>
            </a:extLst>
          </p:cNvPr>
          <p:cNvSpPr>
            <a:spLocks noGrp="1"/>
          </p:cNvSpPr>
          <p:nvPr>
            <p:ph type="title"/>
          </p:nvPr>
        </p:nvSpPr>
        <p:spPr>
          <a:xfrm>
            <a:off x="457200" y="274638"/>
            <a:ext cx="8229600" cy="715962"/>
          </a:xfrm>
        </p:spPr>
        <p:txBody>
          <a:bodyPr/>
          <a:lstStyle/>
          <a:p>
            <a:pPr eaLnBrk="1" hangingPunct="1"/>
            <a:r>
              <a:rPr lang="en-US" altLang="en-US" sz="4000" b="1">
                <a:solidFill>
                  <a:srgbClr val="7B9899"/>
                </a:solidFill>
                <a:ea typeface="ＭＳ Ｐゴシック" panose="020B0600070205080204" pitchFamily="34" charset="-128"/>
              </a:rPr>
              <a:t>3. Deliverables of Contract</a:t>
            </a:r>
          </a:p>
        </p:txBody>
      </p:sp>
      <p:sp>
        <p:nvSpPr>
          <p:cNvPr id="102402" name="Rectangle 3">
            <a:extLst>
              <a:ext uri="{FF2B5EF4-FFF2-40B4-BE49-F238E27FC236}">
                <a16:creationId xmlns:a16="http://schemas.microsoft.com/office/drawing/2014/main" id="{6A5E483C-E35A-8080-52B7-59FF1F6FF1DF}"/>
              </a:ext>
            </a:extLst>
          </p:cNvPr>
          <p:cNvSpPr>
            <a:spLocks noGrp="1"/>
          </p:cNvSpPr>
          <p:nvPr>
            <p:ph type="body" idx="1"/>
          </p:nvPr>
        </p:nvSpPr>
        <p:spPr>
          <a:xfrm>
            <a:off x="457200" y="1524000"/>
            <a:ext cx="8229600" cy="5059363"/>
          </a:xfrm>
        </p:spPr>
        <p:txBody>
          <a:bodyPr/>
          <a:lstStyle/>
          <a:p>
            <a:pPr eaLnBrk="1" hangingPunct="1"/>
            <a:r>
              <a:rPr lang="en-US" altLang="en-US" b="1">
                <a:ea typeface="ＭＳ Ｐゴシック" panose="020B0600070205080204" pitchFamily="34" charset="-128"/>
              </a:rPr>
              <a:t>Essentially the </a:t>
            </a:r>
            <a:r>
              <a:rPr lang="ja-JP" altLang="en-US" b="1">
                <a:ea typeface="ＭＳ Ｐゴシック" panose="020B0600070205080204" pitchFamily="34" charset="-128"/>
              </a:rPr>
              <a:t>“</a:t>
            </a:r>
            <a:r>
              <a:rPr lang="en-US" altLang="ja-JP" b="1">
                <a:ea typeface="ＭＳ Ｐゴシック" panose="020B0600070205080204" pitchFamily="34" charset="-128"/>
              </a:rPr>
              <a:t>outputs</a:t>
            </a:r>
            <a:r>
              <a:rPr lang="ja-JP" altLang="en-US" b="1">
                <a:ea typeface="ＭＳ Ｐゴシック" panose="020B0600070205080204" pitchFamily="34" charset="-128"/>
              </a:rPr>
              <a:t>”</a:t>
            </a:r>
            <a:endParaRPr lang="en-US" altLang="ja-JP" b="1">
              <a:ea typeface="ＭＳ Ｐゴシック" panose="020B0600070205080204" pitchFamily="34" charset="-128"/>
            </a:endParaRPr>
          </a:p>
          <a:p>
            <a:pPr eaLnBrk="1" hangingPunct="1"/>
            <a:endParaRPr lang="en-US" altLang="en-US" b="1">
              <a:ea typeface="ＭＳ Ｐゴシック" panose="020B0600070205080204" pitchFamily="34" charset="-128"/>
            </a:endParaRPr>
          </a:p>
          <a:p>
            <a:pPr lvl="1" eaLnBrk="1" hangingPunct="1"/>
            <a:r>
              <a:rPr lang="en-US" altLang="en-US" b="1">
                <a:ea typeface="ＭＳ Ｐゴシック" panose="020B0600070205080204" pitchFamily="34" charset="-128"/>
              </a:rPr>
              <a:t>Things the contractor has agreed to produce</a:t>
            </a:r>
          </a:p>
          <a:p>
            <a:pPr eaLnBrk="1" hangingPunct="1"/>
            <a:r>
              <a:rPr lang="en-US" altLang="en-US" b="1">
                <a:ea typeface="ＭＳ Ｐゴシック" panose="020B0600070205080204" pitchFamily="34" charset="-128"/>
              </a:rPr>
              <a:t>Important to note that deliverables under a contract should be results, not activities (or inputs)</a:t>
            </a:r>
          </a:p>
          <a:p>
            <a:pPr eaLnBrk="1" hangingPunct="1"/>
            <a:endParaRPr lang="en-US" altLang="en-US" b="1">
              <a:ea typeface="ＭＳ Ｐゴシック" panose="020B0600070205080204" pitchFamily="34" charset="-128"/>
            </a:endParaRPr>
          </a:p>
          <a:p>
            <a:pPr lvl="1" eaLnBrk="1" hangingPunct="1"/>
            <a:r>
              <a:rPr lang="en-US" altLang="en-US" b="1">
                <a:ea typeface="ＭＳ Ｐゴシック" panose="020B0600070205080204" pitchFamily="34" charset="-128"/>
              </a:rPr>
              <a:t>Further, objectively verifiable indicators must be provided for each output with qualitative, quantitative, and time targets</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a:extLst>
              <a:ext uri="{FF2B5EF4-FFF2-40B4-BE49-F238E27FC236}">
                <a16:creationId xmlns:a16="http://schemas.microsoft.com/office/drawing/2014/main" id="{73465BA7-4E0E-C50F-F3B7-E06D6B3DB8D2}"/>
              </a:ext>
            </a:extLst>
          </p:cNvPr>
          <p:cNvSpPr>
            <a:spLocks noGrp="1"/>
          </p:cNvSpPr>
          <p:nvPr>
            <p:ph type="title"/>
          </p:nvPr>
        </p:nvSpPr>
        <p:spPr>
          <a:xfrm>
            <a:off x="0" y="-457200"/>
            <a:ext cx="8715375" cy="1462088"/>
          </a:xfrm>
        </p:spPr>
        <p:txBody>
          <a:bodyPr/>
          <a:lstStyle/>
          <a:p>
            <a:pPr eaLnBrk="1" hangingPunct="1"/>
            <a:r>
              <a:rPr lang="en-US" altLang="en-US" b="1">
                <a:solidFill>
                  <a:srgbClr val="7B9899"/>
                </a:solidFill>
                <a:ea typeface="ＭＳ Ｐゴシック" panose="020B0600070205080204" pitchFamily="34" charset="-128"/>
              </a:rPr>
              <a:t>   Project Planning Documents</a:t>
            </a:r>
          </a:p>
        </p:txBody>
      </p:sp>
      <p:sp>
        <p:nvSpPr>
          <p:cNvPr id="104450" name="Rectangle 3">
            <a:extLst>
              <a:ext uri="{FF2B5EF4-FFF2-40B4-BE49-F238E27FC236}">
                <a16:creationId xmlns:a16="http://schemas.microsoft.com/office/drawing/2014/main" id="{4409A6BB-701E-95E5-1C4E-44FEDB075936}"/>
              </a:ext>
            </a:extLst>
          </p:cNvPr>
          <p:cNvSpPr>
            <a:spLocks noGrp="1"/>
          </p:cNvSpPr>
          <p:nvPr>
            <p:ph type="body" idx="1"/>
          </p:nvPr>
        </p:nvSpPr>
        <p:spPr>
          <a:xfrm>
            <a:off x="301625" y="1527175"/>
            <a:ext cx="8504238" cy="4572000"/>
          </a:xfrm>
        </p:spPr>
        <p:txBody>
          <a:bodyPr/>
          <a:lstStyle/>
          <a:p>
            <a:pPr marL="609600" indent="-609600" eaLnBrk="1" hangingPunct="1"/>
            <a:r>
              <a:rPr lang="en-US" altLang="en-US" b="1">
                <a:ea typeface="ＭＳ Ｐゴシック" panose="020B0600070205080204" pitchFamily="34" charset="-128"/>
              </a:rPr>
              <a:t>Help clarify contract elements</a:t>
            </a:r>
          </a:p>
          <a:p>
            <a:pPr marL="609600" indent="-609600" eaLnBrk="1" hangingPunct="1"/>
            <a:endParaRPr lang="en-US" altLang="en-US" b="1">
              <a:ea typeface="ＭＳ Ｐゴシック" panose="020B0600070205080204" pitchFamily="34" charset="-128"/>
            </a:endParaRPr>
          </a:p>
          <a:p>
            <a:pPr marL="609600" indent="-609600" eaLnBrk="1" hangingPunct="1"/>
            <a:r>
              <a:rPr lang="en-US" altLang="en-US" b="1">
                <a:ea typeface="ＭＳ Ｐゴシック" panose="020B0600070205080204" pitchFamily="34" charset="-128"/>
              </a:rPr>
              <a:t>Consists of the following:</a:t>
            </a:r>
          </a:p>
          <a:p>
            <a:pPr marL="990600" lvl="1" indent="-533400" eaLnBrk="1" hangingPunct="1"/>
            <a:endParaRPr lang="en-US" altLang="en-US" sz="3200" b="1">
              <a:ea typeface="ＭＳ Ｐゴシック" panose="020B0600070205080204" pitchFamily="34" charset="-128"/>
            </a:endParaRPr>
          </a:p>
          <a:p>
            <a:pPr marL="990600" lvl="1" indent="-533400" eaLnBrk="1" hangingPunct="1">
              <a:buFontTx/>
              <a:buAutoNum type="arabicPeriod"/>
            </a:pPr>
            <a:r>
              <a:rPr lang="en-US" altLang="en-US" b="1">
                <a:ea typeface="ＭＳ Ｐゴシック" panose="020B0600070205080204" pitchFamily="34" charset="-128"/>
              </a:rPr>
              <a:t>A meeting of the minds</a:t>
            </a:r>
          </a:p>
          <a:p>
            <a:pPr marL="990600" lvl="1" indent="-533400" eaLnBrk="1" hangingPunct="1">
              <a:buFontTx/>
              <a:buAutoNum type="arabicPeriod"/>
            </a:pPr>
            <a:r>
              <a:rPr lang="en-US" altLang="en-US" b="1">
                <a:ea typeface="ＭＳ Ｐゴシック" panose="020B0600070205080204" pitchFamily="34" charset="-128"/>
              </a:rPr>
              <a:t>Specific deliverables</a:t>
            </a:r>
          </a:p>
          <a:p>
            <a:pPr marL="990600" lvl="1" indent="-533400" eaLnBrk="1" hangingPunct="1">
              <a:buFontTx/>
              <a:buAutoNum type="arabicPeriod"/>
            </a:pPr>
            <a:r>
              <a:rPr lang="en-US" altLang="en-US" b="1">
                <a:ea typeface="ＭＳ Ｐゴシック" panose="020B0600070205080204" pitchFamily="34" charset="-128"/>
              </a:rPr>
              <a:t>Consideration</a:t>
            </a:r>
          </a:p>
          <a:p>
            <a:pPr marL="990600" lvl="1" indent="-533400" eaLnBrk="1" hangingPunct="1">
              <a:buFontTx/>
              <a:buAutoNum type="arabicPeriod"/>
            </a:pPr>
            <a:r>
              <a:rPr lang="en-US" altLang="en-US" b="1">
                <a:ea typeface="ＭＳ Ｐゴシック" panose="020B0600070205080204" pitchFamily="34" charset="-128"/>
              </a:rPr>
              <a:t>Force Majeure</a:t>
            </a:r>
          </a:p>
          <a:p>
            <a:pPr marL="990600" lvl="1" indent="-533400" eaLnBrk="1" hangingPunct="1">
              <a:buFontTx/>
              <a:buAutoNum type="arabicPeriod"/>
            </a:pPr>
            <a:r>
              <a:rPr lang="en-US" altLang="en-US" b="1">
                <a:ea typeface="ＭＳ Ｐゴシック" panose="020B0600070205080204" pitchFamily="34" charset="-128"/>
              </a:rPr>
              <a:t>Objectively Verifiable Indictors</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1173B0E0-FBB1-1710-C268-7868A6D9250C}"/>
              </a:ext>
            </a:extLst>
          </p:cNvPr>
          <p:cNvSpPr>
            <a:spLocks noGrp="1"/>
          </p:cNvSpPr>
          <p:nvPr>
            <p:ph type="title"/>
          </p:nvPr>
        </p:nvSpPr>
        <p:spPr/>
        <p:txBody>
          <a:bodyPr/>
          <a:lstStyle/>
          <a:p>
            <a:pPr eaLnBrk="1" hangingPunct="1"/>
            <a:r>
              <a:rPr lang="en-US" altLang="en-US" b="1">
                <a:solidFill>
                  <a:srgbClr val="7B9899"/>
                </a:solidFill>
                <a:ea typeface="ＭＳ Ｐゴシック" panose="020B0600070205080204" pitchFamily="34" charset="-128"/>
              </a:rPr>
              <a:t>In the Development Context</a:t>
            </a:r>
          </a:p>
        </p:txBody>
      </p:sp>
      <p:sp>
        <p:nvSpPr>
          <p:cNvPr id="106498" name="Rectangle 3">
            <a:extLst>
              <a:ext uri="{FF2B5EF4-FFF2-40B4-BE49-F238E27FC236}">
                <a16:creationId xmlns:a16="http://schemas.microsoft.com/office/drawing/2014/main" id="{4DFC132D-445B-0388-49B7-7AAD1CA30700}"/>
              </a:ext>
            </a:extLst>
          </p:cNvPr>
          <p:cNvSpPr>
            <a:spLocks noGrp="1"/>
          </p:cNvSpPr>
          <p:nvPr>
            <p:ph type="body" idx="1"/>
          </p:nvPr>
        </p:nvSpPr>
        <p:spPr>
          <a:xfrm>
            <a:off x="301625" y="1527175"/>
            <a:ext cx="8504238" cy="4572000"/>
          </a:xfrm>
        </p:spPr>
        <p:txBody>
          <a:bodyPr/>
          <a:lstStyle/>
          <a:p>
            <a:pPr eaLnBrk="1" hangingPunct="1"/>
            <a:endParaRPr lang="en-US" altLang="en-US" b="1">
              <a:ea typeface="ＭＳ Ｐゴシック" panose="020B0600070205080204" pitchFamily="34" charset="-128"/>
            </a:endParaRPr>
          </a:p>
          <a:p>
            <a:pPr eaLnBrk="1" hangingPunct="1"/>
            <a:endParaRPr lang="en-US" altLang="en-US" b="1">
              <a:ea typeface="ＭＳ Ｐゴシック" panose="020B0600070205080204" pitchFamily="34" charset="-128"/>
            </a:endParaRPr>
          </a:p>
          <a:p>
            <a:pPr eaLnBrk="1" hangingPunct="1"/>
            <a:r>
              <a:rPr lang="en-US" altLang="en-US" b="1">
                <a:ea typeface="ＭＳ Ｐゴシック" panose="020B0600070205080204" pitchFamily="34" charset="-128"/>
              </a:rPr>
              <a:t>Developing (host) country is usually considered ultimate </a:t>
            </a:r>
            <a:r>
              <a:rPr lang="ja-JP" altLang="en-US" b="1">
                <a:ea typeface="ＭＳ Ｐゴシック" panose="020B0600070205080204" pitchFamily="34" charset="-128"/>
              </a:rPr>
              <a:t>“</a:t>
            </a:r>
            <a:r>
              <a:rPr lang="en-US" altLang="ja-JP" b="1">
                <a:ea typeface="ＭＳ Ｐゴシック" panose="020B0600070205080204" pitchFamily="34" charset="-128"/>
              </a:rPr>
              <a:t>client</a:t>
            </a:r>
            <a:r>
              <a:rPr lang="ja-JP" altLang="en-US" b="1">
                <a:ea typeface="ＭＳ Ｐゴシック" panose="020B0600070205080204" pitchFamily="34" charset="-128"/>
              </a:rPr>
              <a:t>”</a:t>
            </a:r>
            <a:r>
              <a:rPr lang="en-US" altLang="ja-JP" b="1">
                <a:ea typeface="ＭＳ Ｐゴシック" panose="020B0600070205080204" pitchFamily="34" charset="-128"/>
              </a:rPr>
              <a:t> of the contractor, although this is not legally binding if the contract is made with the donor agency</a:t>
            </a:r>
            <a:endParaRPr lang="en-US" altLang="en-US" b="1">
              <a:ea typeface="ＭＳ Ｐゴシック" panose="020B0600070205080204" pitchFamily="34" charset="-128"/>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a:extLst>
              <a:ext uri="{FF2B5EF4-FFF2-40B4-BE49-F238E27FC236}">
                <a16:creationId xmlns:a16="http://schemas.microsoft.com/office/drawing/2014/main" id="{650A9482-BEE5-573A-9B74-A416765D2D4C}"/>
              </a:ext>
            </a:extLst>
          </p:cNvPr>
          <p:cNvSpPr>
            <a:spLocks noGrp="1"/>
          </p:cNvSpPr>
          <p:nvPr>
            <p:ph type="title"/>
          </p:nvPr>
        </p:nvSpPr>
        <p:spPr/>
        <p:txBody>
          <a:bodyPr/>
          <a:lstStyle/>
          <a:p>
            <a:pPr eaLnBrk="1" hangingPunct="1"/>
            <a:r>
              <a:rPr lang="en-US" altLang="en-US" b="1">
                <a:solidFill>
                  <a:srgbClr val="7B9899"/>
                </a:solidFill>
                <a:ea typeface="ＭＳ Ｐゴシック" panose="020B0600070205080204" pitchFamily="34" charset="-128"/>
              </a:rPr>
              <a:t>Consideration</a:t>
            </a:r>
          </a:p>
        </p:txBody>
      </p:sp>
      <p:sp>
        <p:nvSpPr>
          <p:cNvPr id="108546" name="Rectangle 3">
            <a:extLst>
              <a:ext uri="{FF2B5EF4-FFF2-40B4-BE49-F238E27FC236}">
                <a16:creationId xmlns:a16="http://schemas.microsoft.com/office/drawing/2014/main" id="{424C3336-8579-F6A3-1634-039CF9A734D7}"/>
              </a:ext>
            </a:extLst>
          </p:cNvPr>
          <p:cNvSpPr>
            <a:spLocks noGrp="1"/>
          </p:cNvSpPr>
          <p:nvPr>
            <p:ph type="body" idx="1"/>
          </p:nvPr>
        </p:nvSpPr>
        <p:spPr>
          <a:xfrm>
            <a:off x="301625" y="1527175"/>
            <a:ext cx="8504238" cy="4572000"/>
          </a:xfrm>
        </p:spPr>
        <p:txBody>
          <a:bodyPr/>
          <a:lstStyle/>
          <a:p>
            <a:pPr eaLnBrk="1" hangingPunct="1"/>
            <a:endParaRPr lang="en-US" altLang="en-US" b="1">
              <a:ea typeface="ＭＳ Ｐゴシック" panose="020B0600070205080204" pitchFamily="34" charset="-128"/>
            </a:endParaRPr>
          </a:p>
          <a:p>
            <a:pPr eaLnBrk="1" hangingPunct="1"/>
            <a:r>
              <a:rPr lang="en-US" altLang="en-US" b="1">
                <a:ea typeface="ＭＳ Ｐゴシック" panose="020B0600070205080204" pitchFamily="34" charset="-128"/>
              </a:rPr>
              <a:t>Essence of a contract, particularly in terms of its equity provisions</a:t>
            </a:r>
          </a:p>
          <a:p>
            <a:pPr eaLnBrk="1" hangingPunct="1"/>
            <a:endParaRPr lang="en-US" altLang="en-US" b="1">
              <a:ea typeface="ＭＳ Ｐゴシック" panose="020B0600070205080204" pitchFamily="34" charset="-128"/>
            </a:endParaRPr>
          </a:p>
          <a:p>
            <a:pPr eaLnBrk="1" hangingPunct="1"/>
            <a:r>
              <a:rPr lang="en-US" altLang="en-US" b="1">
                <a:ea typeface="ＭＳ Ｐゴシック" panose="020B0600070205080204" pitchFamily="34" charset="-128"/>
              </a:rPr>
              <a:t>What do a contractor and contracting agent each promise to provide each other?</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a:extLst>
              <a:ext uri="{FF2B5EF4-FFF2-40B4-BE49-F238E27FC236}">
                <a16:creationId xmlns:a16="http://schemas.microsoft.com/office/drawing/2014/main" id="{547C2495-8CD1-08FE-8DA4-06207730E701}"/>
              </a:ext>
            </a:extLst>
          </p:cNvPr>
          <p:cNvSpPr>
            <a:spLocks noGrp="1"/>
          </p:cNvSpPr>
          <p:nvPr>
            <p:ph type="title"/>
          </p:nvPr>
        </p:nvSpPr>
        <p:spPr/>
        <p:txBody>
          <a:bodyPr/>
          <a:lstStyle/>
          <a:p>
            <a:pPr eaLnBrk="1" hangingPunct="1"/>
            <a:r>
              <a:rPr lang="en-US" altLang="en-US" b="1">
                <a:solidFill>
                  <a:srgbClr val="7B9899"/>
                </a:solidFill>
                <a:ea typeface="ＭＳ Ｐゴシック" panose="020B0600070205080204" pitchFamily="34" charset="-128"/>
              </a:rPr>
              <a:t>Consideration</a:t>
            </a:r>
          </a:p>
        </p:txBody>
      </p:sp>
      <p:sp>
        <p:nvSpPr>
          <p:cNvPr id="110594" name="Rectangle 3">
            <a:extLst>
              <a:ext uri="{FF2B5EF4-FFF2-40B4-BE49-F238E27FC236}">
                <a16:creationId xmlns:a16="http://schemas.microsoft.com/office/drawing/2014/main" id="{90BE40CC-3CD4-D476-E7F6-D3AC433F6D25}"/>
              </a:ext>
            </a:extLst>
          </p:cNvPr>
          <p:cNvSpPr>
            <a:spLocks noGrp="1"/>
          </p:cNvSpPr>
          <p:nvPr>
            <p:ph type="body" idx="1"/>
          </p:nvPr>
        </p:nvSpPr>
        <p:spPr>
          <a:xfrm>
            <a:off x="301625" y="1527175"/>
            <a:ext cx="8504238" cy="4572000"/>
          </a:xfrm>
        </p:spPr>
        <p:txBody>
          <a:bodyPr/>
          <a:lstStyle/>
          <a:p>
            <a:pPr eaLnBrk="1" hangingPunct="1"/>
            <a:r>
              <a:rPr lang="en-US" altLang="en-US" b="1">
                <a:ea typeface="ＭＳ Ｐゴシック" panose="020B0600070205080204" pitchFamily="34" charset="-128"/>
              </a:rPr>
              <a:t>Minimum guarantee is the inputs</a:t>
            </a:r>
          </a:p>
          <a:p>
            <a:pPr eaLnBrk="1" hangingPunct="1"/>
            <a:endParaRPr lang="en-US" altLang="en-US" b="1">
              <a:ea typeface="ＭＳ Ｐゴシック" panose="020B0600070205080204" pitchFamily="34" charset="-128"/>
            </a:endParaRPr>
          </a:p>
          <a:p>
            <a:pPr lvl="1" eaLnBrk="1" hangingPunct="1"/>
            <a:r>
              <a:rPr lang="en-US" altLang="en-US" b="1">
                <a:ea typeface="ＭＳ Ｐゴシック" panose="020B0600070205080204" pitchFamily="34" charset="-128"/>
              </a:rPr>
              <a:t>Contractor agrees to provide technical personnel, commodities and undertake activities, etc. </a:t>
            </a:r>
          </a:p>
          <a:p>
            <a:pPr lvl="1" eaLnBrk="1" hangingPunct="1"/>
            <a:endParaRPr lang="en-US" altLang="en-US" b="1">
              <a:ea typeface="ＭＳ Ｐゴシック" panose="020B0600070205080204" pitchFamily="34" charset="-128"/>
            </a:endParaRPr>
          </a:p>
          <a:p>
            <a:pPr lvl="1" eaLnBrk="1" hangingPunct="1"/>
            <a:r>
              <a:rPr lang="en-US" altLang="en-US" b="1">
                <a:ea typeface="ＭＳ Ｐゴシック" panose="020B0600070205080204" pitchFamily="34" charset="-128"/>
              </a:rPr>
              <a:t>Sponsor agrees to pay contractor certain fees, and may provide on-site support, etc. as agreed upon in the contract</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id="{8C0FF1AB-0179-2111-5E6D-A32A3E337C47}"/>
              </a:ext>
            </a:extLst>
          </p:cNvPr>
          <p:cNvSpPr>
            <a:spLocks noGrp="1"/>
          </p:cNvSpPr>
          <p:nvPr>
            <p:ph type="title"/>
          </p:nvPr>
        </p:nvSpPr>
        <p:spPr/>
        <p:txBody>
          <a:bodyPr/>
          <a:lstStyle/>
          <a:p>
            <a:pPr eaLnBrk="1" hangingPunct="1"/>
            <a:r>
              <a:rPr lang="en-US" altLang="en-US" b="1">
                <a:solidFill>
                  <a:srgbClr val="7B9899"/>
                </a:solidFill>
                <a:ea typeface="ＭＳ Ｐゴシック" panose="020B0600070205080204" pitchFamily="34" charset="-128"/>
              </a:rPr>
              <a:t>5. Force Majeure</a:t>
            </a:r>
          </a:p>
        </p:txBody>
      </p:sp>
      <p:sp>
        <p:nvSpPr>
          <p:cNvPr id="112642" name="Rectangle 3">
            <a:extLst>
              <a:ext uri="{FF2B5EF4-FFF2-40B4-BE49-F238E27FC236}">
                <a16:creationId xmlns:a16="http://schemas.microsoft.com/office/drawing/2014/main" id="{03E1115D-FF2E-91E3-2863-AD96EA10BD5D}"/>
              </a:ext>
            </a:extLst>
          </p:cNvPr>
          <p:cNvSpPr>
            <a:spLocks noGrp="1"/>
          </p:cNvSpPr>
          <p:nvPr>
            <p:ph type="body" idx="1"/>
          </p:nvPr>
        </p:nvSpPr>
        <p:spPr>
          <a:xfrm>
            <a:off x="301625" y="1527175"/>
            <a:ext cx="8504238" cy="4572000"/>
          </a:xfrm>
        </p:spPr>
        <p:txBody>
          <a:bodyPr/>
          <a:lstStyle/>
          <a:p>
            <a:pPr eaLnBrk="1" hangingPunct="1"/>
            <a:endParaRPr lang="en-US" altLang="en-US" b="1">
              <a:ea typeface="ＭＳ Ｐゴシック" panose="020B0600070205080204" pitchFamily="34" charset="-128"/>
            </a:endParaRPr>
          </a:p>
          <a:p>
            <a:pPr eaLnBrk="1" hangingPunct="1"/>
            <a:r>
              <a:rPr lang="en-US" altLang="en-US" b="1">
                <a:ea typeface="ＭＳ Ｐゴシック" panose="020B0600070205080204" pitchFamily="34" charset="-128"/>
              </a:rPr>
              <a:t>The project framework documents and the contract clarify force majeure by:</a:t>
            </a:r>
          </a:p>
          <a:p>
            <a:pPr eaLnBrk="1" hangingPunct="1"/>
            <a:endParaRPr lang="en-US" altLang="en-US" b="1">
              <a:ea typeface="ＭＳ Ｐゴシック" panose="020B0600070205080204" pitchFamily="34" charset="-128"/>
            </a:endParaRPr>
          </a:p>
          <a:p>
            <a:pPr lvl="1" eaLnBrk="1" hangingPunct="1"/>
            <a:r>
              <a:rPr lang="en-US" altLang="en-US" b="1">
                <a:ea typeface="ＭＳ Ｐゴシック" panose="020B0600070205080204" pitchFamily="34" charset="-128"/>
              </a:rPr>
              <a:t>Identifying factors that require re-analysis of the ability to perform</a:t>
            </a:r>
          </a:p>
          <a:p>
            <a:pPr lvl="1" eaLnBrk="1" hangingPunct="1"/>
            <a:endParaRPr lang="en-US" altLang="en-US" b="1">
              <a:ea typeface="ＭＳ Ｐゴシック" panose="020B0600070205080204" pitchFamily="34" charset="-128"/>
            </a:endParaRPr>
          </a:p>
          <a:p>
            <a:pPr lvl="1" eaLnBrk="1" hangingPunct="1"/>
            <a:r>
              <a:rPr lang="en-US" altLang="en-US" b="1">
                <a:ea typeface="ＭＳ Ｐゴシック" panose="020B0600070205080204" pitchFamily="34" charset="-128"/>
              </a:rPr>
              <a:t>Setting levels at which those factors become important</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CFF49FC6-DB6D-CAE8-28FD-7E49A518DBF9}"/>
              </a:ext>
            </a:extLst>
          </p:cNvPr>
          <p:cNvSpPr>
            <a:spLocks noGrp="1"/>
          </p:cNvSpPr>
          <p:nvPr>
            <p:ph type="title"/>
          </p:nvPr>
        </p:nvSpPr>
        <p:spPr/>
        <p:txBody>
          <a:bodyPr/>
          <a:lstStyle/>
          <a:p>
            <a:pPr eaLnBrk="1" hangingPunct="1"/>
            <a:r>
              <a:rPr lang="en-US" altLang="en-US" b="1">
                <a:solidFill>
                  <a:srgbClr val="7B9899"/>
                </a:solidFill>
                <a:ea typeface="ＭＳ Ｐゴシック" panose="020B0600070205080204" pitchFamily="34" charset="-128"/>
              </a:rPr>
              <a:t>Privatization: Grants and Contracts</a:t>
            </a:r>
          </a:p>
        </p:txBody>
      </p:sp>
      <p:sp>
        <p:nvSpPr>
          <p:cNvPr id="22530" name="Rectangle 3">
            <a:extLst>
              <a:ext uri="{FF2B5EF4-FFF2-40B4-BE49-F238E27FC236}">
                <a16:creationId xmlns:a16="http://schemas.microsoft.com/office/drawing/2014/main" id="{5A6F35F6-5DEC-5F97-2A46-6F313177E4ED}"/>
              </a:ext>
            </a:extLst>
          </p:cNvPr>
          <p:cNvSpPr>
            <a:spLocks noGrp="1"/>
          </p:cNvSpPr>
          <p:nvPr>
            <p:ph type="body" idx="1"/>
          </p:nvPr>
        </p:nvSpPr>
        <p:spPr>
          <a:xfrm>
            <a:off x="301625" y="1527175"/>
            <a:ext cx="8504238" cy="4572000"/>
          </a:xfrm>
        </p:spPr>
        <p:txBody>
          <a:bodyPr/>
          <a:lstStyle/>
          <a:p>
            <a:pPr eaLnBrk="1" hangingPunct="1">
              <a:lnSpc>
                <a:spcPct val="90000"/>
              </a:lnSpc>
            </a:pPr>
            <a:r>
              <a:rPr lang="en-US" altLang="en-US" sz="2500" b="1">
                <a:ea typeface="ＭＳ Ｐゴシック" panose="020B0600070205080204" pitchFamily="34" charset="-128"/>
              </a:rPr>
              <a:t>The Key to Understanding Contracting Out</a:t>
            </a:r>
          </a:p>
          <a:p>
            <a:pPr eaLnBrk="1" hangingPunct="1">
              <a:lnSpc>
                <a:spcPct val="90000"/>
              </a:lnSpc>
            </a:pPr>
            <a:endParaRPr lang="en-US" altLang="en-US" sz="2500" b="1">
              <a:ea typeface="ＭＳ Ｐゴシック" panose="020B0600070205080204" pitchFamily="34" charset="-128"/>
            </a:endParaRPr>
          </a:p>
          <a:p>
            <a:pPr eaLnBrk="1" hangingPunct="1">
              <a:lnSpc>
                <a:spcPct val="90000"/>
              </a:lnSpc>
            </a:pPr>
            <a:r>
              <a:rPr lang="en-US" altLang="en-US" sz="2500" b="1">
                <a:ea typeface="ＭＳ Ｐゴシック" panose="020B0600070205080204" pitchFamily="34" charset="-128"/>
              </a:rPr>
              <a:t>Prior to 1979:  Focus of Contracts was Purchases and construction</a:t>
            </a:r>
          </a:p>
          <a:p>
            <a:pPr eaLnBrk="1" hangingPunct="1">
              <a:lnSpc>
                <a:spcPct val="90000"/>
              </a:lnSpc>
            </a:pPr>
            <a:endParaRPr lang="en-US" altLang="en-US" sz="2500" b="1">
              <a:ea typeface="ＭＳ Ｐゴシック" panose="020B0600070205080204" pitchFamily="34" charset="-128"/>
            </a:endParaRPr>
          </a:p>
          <a:p>
            <a:pPr eaLnBrk="1" hangingPunct="1">
              <a:lnSpc>
                <a:spcPct val="90000"/>
              </a:lnSpc>
            </a:pPr>
            <a:r>
              <a:rPr lang="en-US" altLang="en-US" sz="2500" b="1">
                <a:ea typeface="ＭＳ Ｐゴシック" panose="020B0600070205080204" pitchFamily="34" charset="-128"/>
              </a:rPr>
              <a:t>Before 1979- Social Services:  </a:t>
            </a:r>
            <a:r>
              <a:rPr lang="ja-JP" altLang="en-US" sz="2500" b="1">
                <a:ea typeface="ＭＳ Ｐゴシック" panose="020B0600070205080204" pitchFamily="34" charset="-128"/>
              </a:rPr>
              <a:t>“</a:t>
            </a:r>
            <a:r>
              <a:rPr lang="en-US" altLang="ja-JP" sz="2500" b="1">
                <a:ea typeface="ＭＳ Ｐゴシック" panose="020B0600070205080204" pitchFamily="34" charset="-128"/>
              </a:rPr>
              <a:t>Block Grants”</a:t>
            </a:r>
          </a:p>
          <a:p>
            <a:pPr eaLnBrk="1" hangingPunct="1">
              <a:lnSpc>
                <a:spcPct val="90000"/>
              </a:lnSpc>
            </a:pPr>
            <a:endParaRPr lang="en-US" altLang="en-US" sz="2500" b="1">
              <a:ea typeface="ＭＳ Ｐゴシック" panose="020B0600070205080204" pitchFamily="34" charset="-128"/>
            </a:endParaRPr>
          </a:p>
          <a:p>
            <a:pPr eaLnBrk="1" hangingPunct="1">
              <a:lnSpc>
                <a:spcPct val="90000"/>
              </a:lnSpc>
            </a:pPr>
            <a:r>
              <a:rPr lang="en-US" altLang="en-US" sz="2500" b="1">
                <a:ea typeface="ＭＳ Ｐゴシック" panose="020B0600070205080204" pitchFamily="34" charset="-128"/>
              </a:rPr>
              <a:t>Now Social Services: Contracted Out or Categorical Grants  (Tied Grants)</a:t>
            </a:r>
          </a:p>
          <a:p>
            <a:pPr eaLnBrk="1" hangingPunct="1">
              <a:lnSpc>
                <a:spcPct val="90000"/>
              </a:lnSpc>
            </a:pPr>
            <a:endParaRPr lang="en-US" altLang="en-US" sz="2500" b="1">
              <a:ea typeface="ＭＳ Ｐゴシック" panose="020B0600070205080204" pitchFamily="34" charset="-128"/>
            </a:endParaRPr>
          </a:p>
          <a:p>
            <a:pPr eaLnBrk="1" hangingPunct="1">
              <a:lnSpc>
                <a:spcPct val="90000"/>
              </a:lnSpc>
            </a:pPr>
            <a:r>
              <a:rPr lang="en-US" altLang="en-US" sz="2500" b="1">
                <a:ea typeface="ＭＳ Ｐゴシック" panose="020B0600070205080204" pitchFamily="34" charset="-128"/>
              </a:rPr>
              <a:t>Cooperative Agreements: Shared Management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4">
            <a:extLst>
              <a:ext uri="{FF2B5EF4-FFF2-40B4-BE49-F238E27FC236}">
                <a16:creationId xmlns:a16="http://schemas.microsoft.com/office/drawing/2014/main" id="{945FD8E4-F3D3-9BC6-A6CD-C3481953B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95400"/>
            <a:ext cx="5676900"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a:extLst>
              <a:ext uri="{FF2B5EF4-FFF2-40B4-BE49-F238E27FC236}">
                <a16:creationId xmlns:a16="http://schemas.microsoft.com/office/drawing/2014/main" id="{7B3F5018-B5F3-3FC4-AE69-8D3BD6B05966}"/>
              </a:ext>
            </a:extLst>
          </p:cNvPr>
          <p:cNvSpPr>
            <a:spLocks noGrp="1"/>
          </p:cNvSpPr>
          <p:nvPr>
            <p:ph type="title"/>
          </p:nvPr>
        </p:nvSpPr>
        <p:spPr>
          <a:xfrm>
            <a:off x="457200" y="274638"/>
            <a:ext cx="8229600" cy="868362"/>
          </a:xfrm>
        </p:spPr>
        <p:txBody>
          <a:bodyPr/>
          <a:lstStyle/>
          <a:p>
            <a:pPr eaLnBrk="1" hangingPunct="1"/>
            <a:r>
              <a:rPr lang="en-US" altLang="en-US" b="1">
                <a:solidFill>
                  <a:srgbClr val="7B9899"/>
                </a:solidFill>
                <a:ea typeface="ＭＳ Ｐゴシック" panose="020B0600070205080204" pitchFamily="34" charset="-128"/>
              </a:rPr>
              <a:t>Force Majeure</a:t>
            </a:r>
          </a:p>
        </p:txBody>
      </p:sp>
      <p:sp>
        <p:nvSpPr>
          <p:cNvPr id="116738" name="Rectangle 3">
            <a:extLst>
              <a:ext uri="{FF2B5EF4-FFF2-40B4-BE49-F238E27FC236}">
                <a16:creationId xmlns:a16="http://schemas.microsoft.com/office/drawing/2014/main" id="{2D5B45F5-C118-3296-4253-75FF8942D8BB}"/>
              </a:ext>
            </a:extLst>
          </p:cNvPr>
          <p:cNvSpPr>
            <a:spLocks noGrp="1"/>
          </p:cNvSpPr>
          <p:nvPr>
            <p:ph type="body" idx="1"/>
          </p:nvPr>
        </p:nvSpPr>
        <p:spPr>
          <a:xfrm>
            <a:off x="457200" y="1143000"/>
            <a:ext cx="8229600" cy="4983163"/>
          </a:xfrm>
        </p:spPr>
        <p:txBody>
          <a:bodyPr/>
          <a:lstStyle/>
          <a:p>
            <a:pPr eaLnBrk="1" hangingPunct="1"/>
            <a:endParaRPr lang="en-US" altLang="en-US" b="1">
              <a:ea typeface="ＭＳ Ｐゴシック" panose="020B0600070205080204" pitchFamily="34" charset="-128"/>
            </a:endParaRPr>
          </a:p>
          <a:p>
            <a:pPr eaLnBrk="1" hangingPunct="1"/>
            <a:endParaRPr lang="en-US" altLang="en-US" b="1">
              <a:ea typeface="ＭＳ Ｐゴシック" panose="020B0600070205080204" pitchFamily="34" charset="-128"/>
            </a:endParaRPr>
          </a:p>
          <a:p>
            <a:pPr eaLnBrk="1" hangingPunct="1"/>
            <a:r>
              <a:rPr lang="en-US" altLang="en-US" b="1">
                <a:ea typeface="ＭＳ Ｐゴシック" panose="020B0600070205080204" pitchFamily="34" charset="-128"/>
              </a:rPr>
              <a:t>At input level, contractor identifies assumptions that must be made in order to guarantee ability to produce outputs</a:t>
            </a:r>
          </a:p>
          <a:p>
            <a:pPr eaLnBrk="1" hangingPunct="1"/>
            <a:endParaRPr lang="en-US" altLang="en-US">
              <a:ea typeface="ＭＳ Ｐゴシック" panose="020B0600070205080204" pitchFamily="34" charset="-128"/>
            </a:endParaRPr>
          </a:p>
          <a:p>
            <a:pPr lvl="1" eaLnBrk="1" hangingPunct="1"/>
            <a:r>
              <a:rPr lang="en-US" altLang="en-US" b="1" i="1">
                <a:ea typeface="ＭＳ Ｐゴシック" panose="020B0600070205080204" pitchFamily="34" charset="-128"/>
              </a:rPr>
              <a:t>Example</a:t>
            </a:r>
            <a:r>
              <a:rPr lang="en-US" altLang="en-US" b="1">
                <a:ea typeface="ＭＳ Ｐゴシック" panose="020B0600070205080204" pitchFamily="34" charset="-128"/>
              </a:rPr>
              <a:t>:  If the contractor assumes that host government will provide ten vehicles and drivers in order produce the project outputs, but in fact only five are provided, then we expect a corresponding reduction in the quantity or quality of outputs produced</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C0F324BF-EA2A-E95D-A08D-E736D9778703}"/>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sz="4000" b="1" dirty="0">
                <a:ea typeface="+mj-ea"/>
                <a:cs typeface="+mj-cs"/>
              </a:rPr>
              <a:t>Objectively Verifiable Indicators</a:t>
            </a:r>
          </a:p>
        </p:txBody>
      </p:sp>
      <p:sp>
        <p:nvSpPr>
          <p:cNvPr id="118786" name="Rectangle 3">
            <a:extLst>
              <a:ext uri="{FF2B5EF4-FFF2-40B4-BE49-F238E27FC236}">
                <a16:creationId xmlns:a16="http://schemas.microsoft.com/office/drawing/2014/main" id="{23C6CF45-67EF-9370-42C5-A1FC91187337}"/>
              </a:ext>
            </a:extLst>
          </p:cNvPr>
          <p:cNvSpPr>
            <a:spLocks noGrp="1"/>
          </p:cNvSpPr>
          <p:nvPr>
            <p:ph type="body" idx="1"/>
          </p:nvPr>
        </p:nvSpPr>
        <p:spPr>
          <a:xfrm>
            <a:off x="301625" y="1527175"/>
            <a:ext cx="8504238" cy="4572000"/>
          </a:xfrm>
        </p:spPr>
        <p:txBody>
          <a:bodyPr/>
          <a:lstStyle/>
          <a:p>
            <a:pPr eaLnBrk="1" hangingPunct="1"/>
            <a:endParaRPr lang="en-US" altLang="en-US" b="1">
              <a:ea typeface="ＭＳ Ｐゴシック" panose="020B0600070205080204" pitchFamily="34" charset="-128"/>
            </a:endParaRPr>
          </a:p>
          <a:p>
            <a:pPr eaLnBrk="1" hangingPunct="1"/>
            <a:r>
              <a:rPr lang="en-US" altLang="en-US" b="1">
                <a:ea typeface="ＭＳ Ｐゴシック" panose="020B0600070205080204" pitchFamily="34" charset="-128"/>
              </a:rPr>
              <a:t>Indicators that determine if the terms of a contract have been met</a:t>
            </a:r>
          </a:p>
          <a:p>
            <a:pPr eaLnBrk="1" hangingPunct="1"/>
            <a:endParaRPr lang="en-US" altLang="en-US" b="1">
              <a:ea typeface="ＭＳ Ｐゴシック" panose="020B0600070205080204" pitchFamily="34" charset="-128"/>
            </a:endParaRPr>
          </a:p>
          <a:p>
            <a:pPr lvl="1" eaLnBrk="1" hangingPunct="1"/>
            <a:r>
              <a:rPr lang="en-US" altLang="en-US" b="1">
                <a:ea typeface="ＭＳ Ｐゴシック" panose="020B0600070205080204" pitchFamily="34" charset="-128"/>
              </a:rPr>
              <a:t>To avoid a misunderstanding and provide an objective means for recognizing successful achievement of the project objectives, the contract and associated planning documents must establish </a:t>
            </a:r>
            <a:r>
              <a:rPr lang="ja-JP" altLang="en-US" b="1">
                <a:ea typeface="ＭＳ Ｐゴシック" panose="020B0600070205080204" pitchFamily="34" charset="-128"/>
              </a:rPr>
              <a:t>“</a:t>
            </a:r>
            <a:r>
              <a:rPr lang="en-US" altLang="ja-JP" b="1">
                <a:ea typeface="ＭＳ Ｐゴシック" panose="020B0600070205080204" pitchFamily="34" charset="-128"/>
              </a:rPr>
              <a:t>objectively verifiable indicators</a:t>
            </a:r>
            <a:r>
              <a:rPr lang="ja-JP" altLang="en-US" b="1">
                <a:ea typeface="ＭＳ Ｐゴシック" panose="020B0600070205080204" pitchFamily="34" charset="-128"/>
              </a:rPr>
              <a:t>”</a:t>
            </a:r>
            <a:endParaRPr lang="en-US" altLang="en-US" b="1">
              <a:ea typeface="ＭＳ Ｐゴシック" panose="020B0600070205080204" pitchFamily="34" charset="-128"/>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a:extLst>
              <a:ext uri="{FF2B5EF4-FFF2-40B4-BE49-F238E27FC236}">
                <a16:creationId xmlns:a16="http://schemas.microsoft.com/office/drawing/2014/main" id="{0B3E765B-8E59-125A-205B-8B5A549AD0D3}"/>
              </a:ext>
            </a:extLst>
          </p:cNvPr>
          <p:cNvSpPr>
            <a:spLocks noGrp="1" noChangeArrowheads="1"/>
          </p:cNvSpPr>
          <p:nvPr>
            <p:ph type="title"/>
          </p:nvPr>
        </p:nvSpPr>
        <p:spPr>
          <a:xfrm>
            <a:off x="457200" y="274638"/>
            <a:ext cx="8229600" cy="639762"/>
          </a:xfrm>
        </p:spPr>
        <p:txBody>
          <a:bodyPr>
            <a:normAutofit fontScale="90000"/>
          </a:bodyPr>
          <a:lstStyle/>
          <a:p>
            <a:pPr eaLnBrk="1" fontAlgn="auto" hangingPunct="1">
              <a:spcAft>
                <a:spcPts val="0"/>
              </a:spcAft>
              <a:defRPr/>
            </a:pPr>
            <a:r>
              <a:rPr lang="en-US" sz="4000" b="1">
                <a:ea typeface="+mj-ea"/>
                <a:cs typeface="+mj-cs"/>
              </a:rPr>
              <a:t>Quantitative Indicators</a:t>
            </a:r>
          </a:p>
        </p:txBody>
      </p:sp>
      <p:pic>
        <p:nvPicPr>
          <p:cNvPr id="120834" name="Picture 3">
            <a:extLst>
              <a:ext uri="{FF2B5EF4-FFF2-40B4-BE49-F238E27FC236}">
                <a16:creationId xmlns:a16="http://schemas.microsoft.com/office/drawing/2014/main" id="{2D683D71-D2CA-2C21-A46C-920EE7F480A6}"/>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209800" y="990600"/>
            <a:ext cx="5181600" cy="586740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EFADE3AC-1BAE-E674-0465-9126E22EDD26}"/>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sz="4000" b="1">
                <a:ea typeface="+mj-ea"/>
                <a:cs typeface="+mj-cs"/>
              </a:rPr>
              <a:t>Objectively Verifiable Indicators</a:t>
            </a:r>
          </a:p>
        </p:txBody>
      </p:sp>
      <p:sp>
        <p:nvSpPr>
          <p:cNvPr id="122882" name="Rectangle 3">
            <a:extLst>
              <a:ext uri="{FF2B5EF4-FFF2-40B4-BE49-F238E27FC236}">
                <a16:creationId xmlns:a16="http://schemas.microsoft.com/office/drawing/2014/main" id="{E7FD1DEE-59B8-7D18-FE7D-BB86F3C268FC}"/>
              </a:ext>
            </a:extLst>
          </p:cNvPr>
          <p:cNvSpPr>
            <a:spLocks noGrp="1"/>
          </p:cNvSpPr>
          <p:nvPr>
            <p:ph type="body" idx="1"/>
          </p:nvPr>
        </p:nvSpPr>
        <p:spPr>
          <a:xfrm>
            <a:off x="457200" y="1600200"/>
            <a:ext cx="8686800" cy="4525963"/>
          </a:xfrm>
        </p:spPr>
        <p:txBody>
          <a:bodyPr/>
          <a:lstStyle/>
          <a:p>
            <a:pPr eaLnBrk="1" hangingPunct="1"/>
            <a:endParaRPr lang="en-US" altLang="en-US" b="1">
              <a:ea typeface="ＭＳ Ｐゴシック" panose="020B0600070205080204" pitchFamily="34" charset="-128"/>
            </a:endParaRPr>
          </a:p>
          <a:p>
            <a:pPr eaLnBrk="1" hangingPunct="1"/>
            <a:r>
              <a:rPr lang="en-US" altLang="en-US" b="1">
                <a:ea typeface="ＭＳ Ｐゴシック" panose="020B0600070205080204" pitchFamily="34" charset="-128"/>
              </a:rPr>
              <a:t>Indicators show the results of an activity</a:t>
            </a:r>
          </a:p>
          <a:p>
            <a:pPr eaLnBrk="1" hangingPunct="1"/>
            <a:endParaRPr lang="en-US" altLang="en-US" b="1">
              <a:ea typeface="ＭＳ Ｐゴシック" panose="020B0600070205080204" pitchFamily="34" charset="-128"/>
            </a:endParaRPr>
          </a:p>
          <a:p>
            <a:pPr lvl="1" eaLnBrk="1" hangingPunct="1"/>
            <a:r>
              <a:rPr lang="en-US" altLang="en-US" b="1">
                <a:ea typeface="ＭＳ Ｐゴシック" panose="020B0600070205080204" pitchFamily="34" charset="-128"/>
              </a:rPr>
              <a:t>Not the conditions necessary to achieve those results</a:t>
            </a:r>
          </a:p>
          <a:p>
            <a:pPr lvl="1" eaLnBrk="1" hangingPunct="1"/>
            <a:endParaRPr lang="en-US" altLang="en-US" b="1">
              <a:ea typeface="ＭＳ Ｐゴシック" panose="020B0600070205080204" pitchFamily="34" charset="-128"/>
            </a:endParaRPr>
          </a:p>
          <a:p>
            <a:pPr lvl="1" eaLnBrk="1" hangingPunct="1"/>
            <a:endParaRPr lang="en-US" altLang="en-US" b="1">
              <a:ea typeface="ＭＳ Ｐゴシック" panose="020B0600070205080204" pitchFamily="34" charset="-128"/>
            </a:endParaRPr>
          </a:p>
          <a:p>
            <a:pPr eaLnBrk="1" hangingPunct="1"/>
            <a:r>
              <a:rPr lang="en-US" altLang="en-US" b="1">
                <a:ea typeface="ＭＳ Ｐゴシック" panose="020B0600070205080204" pitchFamily="34" charset="-128"/>
              </a:rPr>
              <a:t>Indicators clarify exactly what we mean by our statement of the objectives at each level in the project planning document</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a:extLst>
              <a:ext uri="{FF2B5EF4-FFF2-40B4-BE49-F238E27FC236}">
                <a16:creationId xmlns:a16="http://schemas.microsoft.com/office/drawing/2014/main" id="{F72E5FD9-0B31-2597-FF7C-505D24BD2EA4}"/>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sz="4000" b="1">
                <a:ea typeface="+mj-ea"/>
                <a:cs typeface="+mj-cs"/>
              </a:rPr>
              <a:t>Objectively Verifiable Indicators</a:t>
            </a:r>
          </a:p>
        </p:txBody>
      </p:sp>
      <p:sp>
        <p:nvSpPr>
          <p:cNvPr id="124930" name="Rectangle 3">
            <a:extLst>
              <a:ext uri="{FF2B5EF4-FFF2-40B4-BE49-F238E27FC236}">
                <a16:creationId xmlns:a16="http://schemas.microsoft.com/office/drawing/2014/main" id="{943AB3DC-1C34-9043-C3BA-6664464CEA91}"/>
              </a:ext>
            </a:extLst>
          </p:cNvPr>
          <p:cNvSpPr>
            <a:spLocks noGrp="1"/>
          </p:cNvSpPr>
          <p:nvPr>
            <p:ph type="body" idx="1"/>
          </p:nvPr>
        </p:nvSpPr>
        <p:spPr>
          <a:xfrm>
            <a:off x="301625" y="1527175"/>
            <a:ext cx="8504238" cy="4572000"/>
          </a:xfrm>
        </p:spPr>
        <p:txBody>
          <a:bodyPr/>
          <a:lstStyle/>
          <a:p>
            <a:pPr eaLnBrk="1" hangingPunct="1"/>
            <a:endParaRPr lang="en-US" altLang="en-US" b="1">
              <a:ea typeface="ＭＳ Ｐゴシック" panose="020B0600070205080204" pitchFamily="34" charset="-128"/>
            </a:endParaRPr>
          </a:p>
          <a:p>
            <a:pPr eaLnBrk="1" hangingPunct="1"/>
            <a:r>
              <a:rPr lang="en-US" altLang="en-US" b="1">
                <a:ea typeface="ＭＳ Ｐゴシック" panose="020B0600070205080204" pitchFamily="34" charset="-128"/>
              </a:rPr>
              <a:t>At input level:</a:t>
            </a:r>
          </a:p>
          <a:p>
            <a:pPr lvl="1" eaLnBrk="1" hangingPunct="1"/>
            <a:r>
              <a:rPr lang="en-US" altLang="en-US" b="1">
                <a:ea typeface="ＭＳ Ｐゴシック" panose="020B0600070205080204" pitchFamily="34" charset="-128"/>
              </a:rPr>
              <a:t>only concerned with consumption of project resources </a:t>
            </a:r>
          </a:p>
          <a:p>
            <a:pPr eaLnBrk="1" hangingPunct="1"/>
            <a:r>
              <a:rPr lang="en-US" altLang="en-US" b="1">
                <a:ea typeface="ＭＳ Ｐゴシック" panose="020B0600070205080204" pitchFamily="34" charset="-128"/>
              </a:rPr>
              <a:t>At the purpose level:</a:t>
            </a:r>
          </a:p>
          <a:p>
            <a:pPr eaLnBrk="1" hangingPunct="1"/>
            <a:endParaRPr lang="en-US" altLang="en-US" b="1">
              <a:ea typeface="ＭＳ Ｐゴシック" panose="020B0600070205080204" pitchFamily="34" charset="-128"/>
            </a:endParaRPr>
          </a:p>
          <a:p>
            <a:pPr lvl="1" eaLnBrk="1" hangingPunct="1"/>
            <a:r>
              <a:rPr lang="en-US" altLang="en-US" b="1">
                <a:ea typeface="ＭＳ Ｐゴシック" panose="020B0600070205080204" pitchFamily="34" charset="-128"/>
              </a:rPr>
              <a:t>These are of particular importance and are given a special name: </a:t>
            </a:r>
          </a:p>
          <a:p>
            <a:pPr lvl="1" eaLnBrk="1" hangingPunct="1"/>
            <a:endParaRPr lang="en-US" altLang="en-US" b="1">
              <a:ea typeface="ＭＳ Ｐゴシック" panose="020B0600070205080204" pitchFamily="34" charset="-128"/>
            </a:endParaRPr>
          </a:p>
          <a:p>
            <a:pPr lvl="1" algn="ctr" eaLnBrk="1" hangingPunct="1">
              <a:buFontTx/>
              <a:buNone/>
            </a:pPr>
            <a:r>
              <a:rPr lang="en-US" altLang="en-US" sz="3200" b="1">
                <a:ea typeface="ＭＳ Ｐゴシック" panose="020B0600070205080204" pitchFamily="34" charset="-128"/>
              </a:rPr>
              <a:t>End of Project Status (EOPS)</a:t>
            </a:r>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2" descr="http://www.image-archeology.com/Oil_Wells_in_the_Pacific_Summerland_by_the_Sea_California_7403.jpg">
            <a:extLst>
              <a:ext uri="{FF2B5EF4-FFF2-40B4-BE49-F238E27FC236}">
                <a16:creationId xmlns:a16="http://schemas.microsoft.com/office/drawing/2014/main" id="{E1ABF87C-B34E-581D-81D3-22C2F519E2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8" y="533400"/>
            <a:ext cx="9078912"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a:extLst>
              <a:ext uri="{FF2B5EF4-FFF2-40B4-BE49-F238E27FC236}">
                <a16:creationId xmlns:a16="http://schemas.microsoft.com/office/drawing/2014/main" id="{22A6D8CD-3174-6AFF-8E37-F6C255997568}"/>
              </a:ext>
            </a:extLst>
          </p:cNvPr>
          <p:cNvSpPr>
            <a:spLocks noGrp="1"/>
          </p:cNvSpPr>
          <p:nvPr>
            <p:ph type="title"/>
          </p:nvPr>
        </p:nvSpPr>
        <p:spPr/>
        <p:txBody>
          <a:bodyPr/>
          <a:lstStyle/>
          <a:p>
            <a:pPr eaLnBrk="1" hangingPunct="1"/>
            <a:r>
              <a:rPr lang="en-US" altLang="en-US">
                <a:solidFill>
                  <a:srgbClr val="7B9899"/>
                </a:solidFill>
                <a:ea typeface="ＭＳ Ｐゴシック" panose="020B0600070205080204" pitchFamily="34" charset="-128"/>
              </a:rPr>
              <a:t>Resourcing Projects</a:t>
            </a:r>
          </a:p>
        </p:txBody>
      </p:sp>
      <p:pic>
        <p:nvPicPr>
          <p:cNvPr id="129026" name="Picture 2">
            <a:extLst>
              <a:ext uri="{FF2B5EF4-FFF2-40B4-BE49-F238E27FC236}">
                <a16:creationId xmlns:a16="http://schemas.microsoft.com/office/drawing/2014/main" id="{CDD6B690-AE3D-F5B8-E921-0A919BB4DBD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0" y="1981200"/>
            <a:ext cx="3870325" cy="411480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a:extLst>
              <a:ext uri="{FF2B5EF4-FFF2-40B4-BE49-F238E27FC236}">
                <a16:creationId xmlns:a16="http://schemas.microsoft.com/office/drawing/2014/main" id="{BF0CCF3E-B3BD-1726-5017-F118DA2527D5}"/>
              </a:ext>
            </a:extLst>
          </p:cNvPr>
          <p:cNvSpPr>
            <a:spLocks noGrp="1"/>
          </p:cNvSpPr>
          <p:nvPr>
            <p:ph type="title"/>
          </p:nvPr>
        </p:nvSpPr>
        <p:spPr/>
        <p:txBody>
          <a:bodyPr/>
          <a:lstStyle/>
          <a:p>
            <a:pPr eaLnBrk="1" hangingPunct="1"/>
            <a:r>
              <a:rPr lang="en-US" altLang="en-US">
                <a:solidFill>
                  <a:srgbClr val="7B9899"/>
                </a:solidFill>
                <a:ea typeface="ＭＳ Ｐゴシック" panose="020B0600070205080204" pitchFamily="34" charset="-128"/>
              </a:rPr>
              <a:t>Contract Analysis</a:t>
            </a:r>
          </a:p>
        </p:txBody>
      </p:sp>
      <p:sp>
        <p:nvSpPr>
          <p:cNvPr id="131074" name="Content Placeholder 2">
            <a:extLst>
              <a:ext uri="{FF2B5EF4-FFF2-40B4-BE49-F238E27FC236}">
                <a16:creationId xmlns:a16="http://schemas.microsoft.com/office/drawing/2014/main" id="{1F97B549-B59E-68AA-E929-E4AD0607438D}"/>
              </a:ext>
            </a:extLst>
          </p:cNvPr>
          <p:cNvSpPr>
            <a:spLocks noGrp="1"/>
          </p:cNvSpPr>
          <p:nvPr>
            <p:ph idx="1"/>
          </p:nvPr>
        </p:nvSpPr>
        <p:spPr>
          <a:xfrm>
            <a:off x="457200" y="1600200"/>
            <a:ext cx="8229600" cy="4267200"/>
          </a:xfrm>
        </p:spPr>
        <p:txBody>
          <a:bodyPr/>
          <a:lstStyle/>
          <a:p>
            <a:pPr eaLnBrk="1" hangingPunct="1"/>
            <a:r>
              <a:rPr lang="en-US" altLang="en-US" b="1" dirty="0">
                <a:ea typeface="ＭＳ Ｐゴシック" panose="020B0600070205080204" pitchFamily="34" charset="-128"/>
              </a:rPr>
              <a:t>Assessment vs. Evaluation</a:t>
            </a:r>
          </a:p>
          <a:p>
            <a:pPr eaLnBrk="1" hangingPunct="1"/>
            <a:endParaRPr lang="en-US" altLang="en-US" b="1" dirty="0">
              <a:ea typeface="ＭＳ Ｐゴシック" panose="020B0600070205080204" pitchFamily="34" charset="-128"/>
            </a:endParaRPr>
          </a:p>
          <a:p>
            <a:pPr eaLnBrk="1" hangingPunct="1"/>
            <a:r>
              <a:rPr lang="en-US" altLang="en-US" b="1" dirty="0">
                <a:ea typeface="ＭＳ Ｐゴシック" panose="020B0600070205080204" pitchFamily="34" charset="-128"/>
              </a:rPr>
              <a:t>Process Evaluations</a:t>
            </a:r>
          </a:p>
          <a:p>
            <a:pPr eaLnBrk="1" hangingPunct="1"/>
            <a:endParaRPr lang="en-US" altLang="en-US" b="1" dirty="0">
              <a:ea typeface="ＭＳ Ｐゴシック" panose="020B0600070205080204" pitchFamily="34" charset="-128"/>
            </a:endParaRPr>
          </a:p>
          <a:p>
            <a:pPr eaLnBrk="1" hangingPunct="1"/>
            <a:r>
              <a:rPr lang="en-US" altLang="en-US" b="1" dirty="0">
                <a:ea typeface="ＭＳ Ｐゴシック" panose="020B0600070205080204" pitchFamily="34" charset="-128"/>
              </a:rPr>
              <a:t>Impact Assessment</a:t>
            </a:r>
          </a:p>
          <a:p>
            <a:pPr eaLnBrk="1" hangingPunct="1"/>
            <a:endParaRPr lang="en-US" altLang="en-US" b="1" dirty="0">
              <a:ea typeface="ＭＳ Ｐゴシック" panose="020B0600070205080204" pitchFamily="34" charset="-128"/>
            </a:endParaRPr>
          </a:p>
          <a:p>
            <a:pPr eaLnBrk="1" hangingPunct="1"/>
            <a:r>
              <a:rPr lang="en-US" altLang="en-US" b="1" dirty="0">
                <a:ea typeface="ＭＳ Ｐゴシック" panose="020B0600070205080204" pitchFamily="34" charset="-128"/>
              </a:rPr>
              <a:t>The Need for Quantitative Data</a:t>
            </a:r>
          </a:p>
          <a:p>
            <a:pPr eaLnBrk="1" hangingPunct="1"/>
            <a:endParaRPr lang="en-US" altLang="en-US" b="1" dirty="0">
              <a:ea typeface="ＭＳ Ｐゴシック" panose="020B0600070205080204" pitchFamily="34" charset="-128"/>
            </a:endParaRPr>
          </a:p>
          <a:p>
            <a:pPr eaLnBrk="1" hangingPunct="1"/>
            <a:r>
              <a:rPr lang="en-US" altLang="en-US" b="1" dirty="0">
                <a:ea typeface="ＭＳ Ｐゴシック" panose="020B0600070205080204" pitchFamily="34" charset="-128"/>
              </a:rPr>
              <a:t>The Reason for Blueprints</a:t>
            </a:r>
          </a:p>
          <a:p>
            <a:pPr eaLnBrk="1" hangingPunct="1">
              <a:buFont typeface="Wingdings" pitchFamily="2" charset="2"/>
              <a:buNone/>
            </a:pPr>
            <a:endParaRPr lang="en-US" altLang="en-US" b="1" dirty="0">
              <a:ea typeface="ＭＳ Ｐゴシック" panose="020B0600070205080204" pitchFamily="34" charset="-128"/>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a:extLst>
              <a:ext uri="{FF2B5EF4-FFF2-40B4-BE49-F238E27FC236}">
                <a16:creationId xmlns:a16="http://schemas.microsoft.com/office/drawing/2014/main" id="{36414329-7A25-C740-20DE-05DE29FBE254}"/>
              </a:ext>
            </a:extLst>
          </p:cNvPr>
          <p:cNvSpPr>
            <a:spLocks noGrp="1"/>
          </p:cNvSpPr>
          <p:nvPr>
            <p:ph type="title"/>
          </p:nvPr>
        </p:nvSpPr>
        <p:spPr/>
        <p:txBody>
          <a:bodyPr/>
          <a:lstStyle/>
          <a:p>
            <a:pPr eaLnBrk="1" hangingPunct="1"/>
            <a:r>
              <a:rPr lang="en-US" altLang="en-US" b="1">
                <a:ea typeface="ＭＳ Ｐゴシック" panose="020B0600070205080204" pitchFamily="34" charset="-128"/>
              </a:rPr>
              <a:t>The Blueprint</a:t>
            </a:r>
          </a:p>
        </p:txBody>
      </p:sp>
      <p:pic>
        <p:nvPicPr>
          <p:cNvPr id="133122" name="Picture 2">
            <a:extLst>
              <a:ext uri="{FF2B5EF4-FFF2-40B4-BE49-F238E27FC236}">
                <a16:creationId xmlns:a16="http://schemas.microsoft.com/office/drawing/2014/main" id="{B4D6A651-AEA3-2FC4-04BD-337B46ECD7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0200" y="1905000"/>
            <a:ext cx="14039850" cy="133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33123" name="Picture 3">
            <a:extLst>
              <a:ext uri="{FF2B5EF4-FFF2-40B4-BE49-F238E27FC236}">
                <a16:creationId xmlns:a16="http://schemas.microsoft.com/office/drawing/2014/main" id="{744CD515-E0FB-839D-AFDC-EDBBDC327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447800"/>
            <a:ext cx="6019800"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64385C34-8AFB-2452-CC4E-13F0B4B705AF}"/>
              </a:ext>
            </a:extLst>
          </p:cNvPr>
          <p:cNvSpPr>
            <a:spLocks noGrp="1"/>
          </p:cNvSpPr>
          <p:nvPr>
            <p:ph type="title"/>
          </p:nvPr>
        </p:nvSpPr>
        <p:spPr/>
        <p:txBody>
          <a:bodyPr/>
          <a:lstStyle/>
          <a:p>
            <a:pPr eaLnBrk="1" hangingPunct="1"/>
            <a:r>
              <a:rPr lang="en-US" altLang="en-US" b="1">
                <a:ea typeface="ＭＳ Ｐゴシック" panose="020B0600070205080204" pitchFamily="34" charset="-128"/>
              </a:rPr>
              <a:t>Block Grants vs. Categorial Grants</a:t>
            </a:r>
          </a:p>
        </p:txBody>
      </p:sp>
      <p:sp>
        <p:nvSpPr>
          <p:cNvPr id="7171" name="Text Placeholder 4">
            <a:extLst>
              <a:ext uri="{FF2B5EF4-FFF2-40B4-BE49-F238E27FC236}">
                <a16:creationId xmlns:a16="http://schemas.microsoft.com/office/drawing/2014/main" id="{845DECBA-513F-10CF-476E-69FDFBB410FC}"/>
              </a:ext>
            </a:extLst>
          </p:cNvPr>
          <p:cNvSpPr>
            <a:spLocks noGrp="1"/>
          </p:cNvSpPr>
          <p:nvPr>
            <p:ph type="body" idx="1"/>
          </p:nvPr>
        </p:nvSpPr>
        <p:spPr>
          <a:xfrm>
            <a:off x="533400" y="1535113"/>
            <a:ext cx="3963988" cy="639762"/>
          </a:xfrm>
          <a:ln w="9525"/>
          <a:effectLst>
            <a:outerShdw blurRad="63500" dist="25400" dir="5400000" rotWithShape="0">
              <a:srgbClr val="000000">
                <a:alpha val="34998"/>
              </a:srgbClr>
            </a:outerShdw>
          </a:effectLst>
        </p:spPr>
        <p:txBody>
          <a:bodyPr/>
          <a:lstStyle/>
          <a:p>
            <a:pPr eaLnBrk="1" fontAlgn="auto" hangingPunct="1">
              <a:spcAft>
                <a:spcPts val="0"/>
              </a:spcAft>
              <a:buFont typeface="Wingdings 2"/>
              <a:buNone/>
              <a:defRPr/>
            </a:pPr>
            <a:r>
              <a:t>Community Development   Block Grants</a:t>
            </a:r>
          </a:p>
        </p:txBody>
      </p:sp>
      <p:pic>
        <p:nvPicPr>
          <p:cNvPr id="24579" name="Content Placeholder 3" descr="cdbg[1].jpg">
            <a:extLst>
              <a:ext uri="{FF2B5EF4-FFF2-40B4-BE49-F238E27FC236}">
                <a16:creationId xmlns:a16="http://schemas.microsoft.com/office/drawing/2014/main" id="{6C7C28DB-BE81-7166-9237-6D11540D9FC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 y="2857500"/>
            <a:ext cx="4040188" cy="2586038"/>
          </a:xfrm>
        </p:spPr>
      </p:pic>
      <p:sp>
        <p:nvSpPr>
          <p:cNvPr id="7173" name="Text Placeholder 5">
            <a:extLst>
              <a:ext uri="{FF2B5EF4-FFF2-40B4-BE49-F238E27FC236}">
                <a16:creationId xmlns:a16="http://schemas.microsoft.com/office/drawing/2014/main" id="{71269076-F1F5-5BC5-5528-789C912B53BB}"/>
              </a:ext>
            </a:extLst>
          </p:cNvPr>
          <p:cNvSpPr>
            <a:spLocks noGrp="1"/>
          </p:cNvSpPr>
          <p:nvPr>
            <p:ph type="body" sz="quarter" idx="3"/>
          </p:nvPr>
        </p:nvSpPr>
        <p:spPr>
          <a:xfrm>
            <a:off x="4791075" y="1524000"/>
            <a:ext cx="4041775" cy="731838"/>
          </a:xfrm>
          <a:ln w="9525"/>
          <a:effectLst>
            <a:outerShdw blurRad="63500" dist="25400" dir="5400000" rotWithShape="0">
              <a:srgbClr val="000000">
                <a:alpha val="34998"/>
              </a:srgbClr>
            </a:outerShdw>
          </a:effectLst>
        </p:spPr>
        <p:txBody>
          <a:bodyPr/>
          <a:lstStyle/>
          <a:p>
            <a:pPr eaLnBrk="1" fontAlgn="auto" hangingPunct="1">
              <a:spcAft>
                <a:spcPts val="0"/>
              </a:spcAft>
              <a:buFont typeface="Wingdings 2"/>
              <a:buNone/>
              <a:defRPr/>
            </a:pPr>
            <a:r>
              <a:rPr lang="en-US"/>
              <a:t>Categorial Grants</a:t>
            </a:r>
          </a:p>
        </p:txBody>
      </p:sp>
      <p:pic>
        <p:nvPicPr>
          <p:cNvPr id="24581" name="Content Placeholder 7" descr="budget05[1].jpg">
            <a:extLst>
              <a:ext uri="{FF2B5EF4-FFF2-40B4-BE49-F238E27FC236}">
                <a16:creationId xmlns:a16="http://schemas.microsoft.com/office/drawing/2014/main" id="{2757857D-076A-50C9-C026-A20EFC5ED5C3}"/>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645025" y="2805113"/>
            <a:ext cx="4041775" cy="2690812"/>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C2C8743-C2DD-A4D0-561B-18FF383AF32A}"/>
              </a:ext>
            </a:extLst>
          </p:cNvPr>
          <p:cNvSpPr>
            <a:spLocks noGrp="1" noChangeArrowheads="1"/>
          </p:cNvSpPr>
          <p:nvPr>
            <p:ph type="title"/>
          </p:nvPr>
        </p:nvSpPr>
        <p:spPr>
          <a:xfrm>
            <a:off x="838200" y="69850"/>
            <a:ext cx="7772400" cy="1190625"/>
          </a:xfrm>
        </p:spPr>
        <p:txBody>
          <a:bodyPr>
            <a:normAutofit fontScale="90000"/>
          </a:bodyPr>
          <a:lstStyle/>
          <a:p>
            <a:pPr eaLnBrk="1" fontAlgn="auto" hangingPunct="1">
              <a:spcAft>
                <a:spcPts val="0"/>
              </a:spcAft>
              <a:defRPr/>
            </a:pPr>
            <a:r>
              <a:rPr lang="en-US" sz="4000" b="1">
                <a:solidFill>
                  <a:schemeClr val="accent3">
                    <a:shade val="75000"/>
                  </a:schemeClr>
                </a:solidFill>
                <a:ea typeface="+mj-ea"/>
                <a:cs typeface="+mj-cs"/>
              </a:rPr>
              <a:t>Blueprint Approach to Development Planning</a:t>
            </a:r>
          </a:p>
        </p:txBody>
      </p:sp>
      <p:sp>
        <p:nvSpPr>
          <p:cNvPr id="135170" name="Text Box 3">
            <a:extLst>
              <a:ext uri="{FF2B5EF4-FFF2-40B4-BE49-F238E27FC236}">
                <a16:creationId xmlns:a16="http://schemas.microsoft.com/office/drawing/2014/main" id="{5D308CDF-DFC7-1BB1-ACB8-FF73492E723F}"/>
              </a:ext>
            </a:extLst>
          </p:cNvPr>
          <p:cNvSpPr txBox="1">
            <a:spLocks noChangeArrowheads="1"/>
          </p:cNvSpPr>
          <p:nvPr/>
        </p:nvSpPr>
        <p:spPr bwMode="auto">
          <a:xfrm>
            <a:off x="6113463" y="1524000"/>
            <a:ext cx="1643062" cy="8604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Tx/>
              <a:buNone/>
            </a:pPr>
            <a:r>
              <a:rPr lang="en-US" altLang="en-US" sz="2400">
                <a:latin typeface="Arial Narrow" panose="020B0604020202020204" pitchFamily="34" charset="0"/>
              </a:rPr>
              <a:t>Pilot Project</a:t>
            </a:r>
          </a:p>
          <a:p>
            <a:pPr algn="ctr" eaLnBrk="1" hangingPunct="1">
              <a:spcBef>
                <a:spcPct val="0"/>
              </a:spcBef>
              <a:buClrTx/>
              <a:buSzTx/>
              <a:buFontTx/>
              <a:buNone/>
            </a:pPr>
            <a:r>
              <a:rPr lang="en-US" altLang="en-US" sz="2400">
                <a:latin typeface="Arial Narrow" panose="020B0604020202020204" pitchFamily="34" charset="0"/>
              </a:rPr>
              <a:t>Researchers</a:t>
            </a:r>
          </a:p>
        </p:txBody>
      </p:sp>
      <p:sp>
        <p:nvSpPr>
          <p:cNvPr id="135171" name="Text Box 4">
            <a:extLst>
              <a:ext uri="{FF2B5EF4-FFF2-40B4-BE49-F238E27FC236}">
                <a16:creationId xmlns:a16="http://schemas.microsoft.com/office/drawing/2014/main" id="{B35F2506-5B06-931C-9CB0-C3C0CB7E20DB}"/>
              </a:ext>
            </a:extLst>
          </p:cNvPr>
          <p:cNvSpPr txBox="1">
            <a:spLocks noChangeArrowheads="1"/>
          </p:cNvSpPr>
          <p:nvPr/>
        </p:nvSpPr>
        <p:spPr bwMode="auto">
          <a:xfrm>
            <a:off x="6169025" y="5181600"/>
            <a:ext cx="1533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Tx/>
              <a:buNone/>
            </a:pPr>
            <a:r>
              <a:rPr lang="en-US" altLang="en-US" sz="2400">
                <a:latin typeface="Arial Narrow" panose="020B0604020202020204" pitchFamily="34" charset="0"/>
              </a:rPr>
              <a:t>Before-After</a:t>
            </a:r>
          </a:p>
          <a:p>
            <a:pPr algn="ctr" eaLnBrk="1" hangingPunct="1">
              <a:spcBef>
                <a:spcPct val="0"/>
              </a:spcBef>
              <a:buClrTx/>
              <a:buSzTx/>
              <a:buFontTx/>
              <a:buNone/>
            </a:pPr>
            <a:r>
              <a:rPr lang="en-US" altLang="en-US" sz="2400">
                <a:latin typeface="Arial Narrow" panose="020B0604020202020204" pitchFamily="34" charset="0"/>
              </a:rPr>
              <a:t>Surveys</a:t>
            </a:r>
          </a:p>
        </p:txBody>
      </p:sp>
      <p:sp>
        <p:nvSpPr>
          <p:cNvPr id="135172" name="Text Box 5">
            <a:extLst>
              <a:ext uri="{FF2B5EF4-FFF2-40B4-BE49-F238E27FC236}">
                <a16:creationId xmlns:a16="http://schemas.microsoft.com/office/drawing/2014/main" id="{C5827840-A5E7-7453-F7D2-89BEA5B4BD41}"/>
              </a:ext>
            </a:extLst>
          </p:cNvPr>
          <p:cNvSpPr txBox="1">
            <a:spLocks noChangeArrowheads="1"/>
          </p:cNvSpPr>
          <p:nvPr/>
        </p:nvSpPr>
        <p:spPr bwMode="auto">
          <a:xfrm>
            <a:off x="1587500" y="1828800"/>
            <a:ext cx="108585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Tx/>
              <a:buNone/>
            </a:pPr>
            <a:r>
              <a:rPr lang="en-US" altLang="en-US" sz="2400">
                <a:latin typeface="Arial Narrow" panose="020B0604020202020204" pitchFamily="34" charset="0"/>
              </a:rPr>
              <a:t>Planner</a:t>
            </a:r>
          </a:p>
        </p:txBody>
      </p:sp>
      <p:sp>
        <p:nvSpPr>
          <p:cNvPr id="135173" name="Text Box 6">
            <a:extLst>
              <a:ext uri="{FF2B5EF4-FFF2-40B4-BE49-F238E27FC236}">
                <a16:creationId xmlns:a16="http://schemas.microsoft.com/office/drawing/2014/main" id="{03FE3751-92C0-7ABD-026B-BE040BA32E12}"/>
              </a:ext>
            </a:extLst>
          </p:cNvPr>
          <p:cNvSpPr txBox="1">
            <a:spLocks noChangeArrowheads="1"/>
          </p:cNvSpPr>
          <p:nvPr/>
        </p:nvSpPr>
        <p:spPr bwMode="auto">
          <a:xfrm>
            <a:off x="1219200" y="3581400"/>
            <a:ext cx="182245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Tx/>
              <a:buNone/>
            </a:pPr>
            <a:r>
              <a:rPr lang="en-US" altLang="en-US" sz="2400">
                <a:latin typeface="Arial Narrow" panose="020B0604020202020204" pitchFamily="34" charset="0"/>
              </a:rPr>
              <a:t>Administrators</a:t>
            </a:r>
          </a:p>
        </p:txBody>
      </p:sp>
      <p:sp>
        <p:nvSpPr>
          <p:cNvPr id="135174" name="Text Box 7">
            <a:extLst>
              <a:ext uri="{FF2B5EF4-FFF2-40B4-BE49-F238E27FC236}">
                <a16:creationId xmlns:a16="http://schemas.microsoft.com/office/drawing/2014/main" id="{D12A6528-D32D-FAA1-7CE5-502E24B3D2FE}"/>
              </a:ext>
            </a:extLst>
          </p:cNvPr>
          <p:cNvSpPr txBox="1">
            <a:spLocks noChangeArrowheads="1"/>
          </p:cNvSpPr>
          <p:nvPr/>
        </p:nvSpPr>
        <p:spPr bwMode="auto">
          <a:xfrm>
            <a:off x="1425575" y="5334000"/>
            <a:ext cx="1408113" cy="8604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Tx/>
              <a:buNone/>
            </a:pPr>
            <a:r>
              <a:rPr lang="en-US" altLang="en-US" sz="2400">
                <a:latin typeface="Arial Narrow" panose="020B0604020202020204" pitchFamily="34" charset="0"/>
              </a:rPr>
              <a:t>Target</a:t>
            </a:r>
          </a:p>
          <a:p>
            <a:pPr algn="ctr" eaLnBrk="1" hangingPunct="1">
              <a:spcBef>
                <a:spcPct val="0"/>
              </a:spcBef>
              <a:buClrTx/>
              <a:buSzTx/>
              <a:buFontTx/>
              <a:buNone/>
            </a:pPr>
            <a:r>
              <a:rPr lang="en-US" altLang="en-US" sz="2400">
                <a:latin typeface="Arial Narrow" panose="020B0604020202020204" pitchFamily="34" charset="0"/>
              </a:rPr>
              <a:t>Population</a:t>
            </a:r>
          </a:p>
        </p:txBody>
      </p:sp>
      <p:sp>
        <p:nvSpPr>
          <p:cNvPr id="135175" name="Text Box 8">
            <a:extLst>
              <a:ext uri="{FF2B5EF4-FFF2-40B4-BE49-F238E27FC236}">
                <a16:creationId xmlns:a16="http://schemas.microsoft.com/office/drawing/2014/main" id="{8C50CAB0-070F-51A7-CE3D-979A9798E77B}"/>
              </a:ext>
            </a:extLst>
          </p:cNvPr>
          <p:cNvSpPr txBox="1">
            <a:spLocks noChangeArrowheads="1"/>
          </p:cNvSpPr>
          <p:nvPr/>
        </p:nvSpPr>
        <p:spPr bwMode="auto">
          <a:xfrm>
            <a:off x="6113463" y="4070350"/>
            <a:ext cx="1643062" cy="8604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Tx/>
              <a:buNone/>
            </a:pPr>
            <a:r>
              <a:rPr lang="en-US" altLang="en-US" sz="2400">
                <a:latin typeface="Arial Narrow" panose="020B0604020202020204" pitchFamily="34" charset="0"/>
              </a:rPr>
              <a:t>Evaluation</a:t>
            </a:r>
          </a:p>
          <a:p>
            <a:pPr algn="ctr" eaLnBrk="1" hangingPunct="1">
              <a:spcBef>
                <a:spcPct val="0"/>
              </a:spcBef>
              <a:buClrTx/>
              <a:buSzTx/>
              <a:buFontTx/>
              <a:buNone/>
            </a:pPr>
            <a:r>
              <a:rPr lang="en-US" altLang="en-US" sz="2400">
                <a:latin typeface="Arial Narrow" panose="020B0604020202020204" pitchFamily="34" charset="0"/>
              </a:rPr>
              <a:t>Researchers</a:t>
            </a:r>
          </a:p>
        </p:txBody>
      </p:sp>
      <p:sp>
        <p:nvSpPr>
          <p:cNvPr id="135176" name="Text Box 9">
            <a:extLst>
              <a:ext uri="{FF2B5EF4-FFF2-40B4-BE49-F238E27FC236}">
                <a16:creationId xmlns:a16="http://schemas.microsoft.com/office/drawing/2014/main" id="{070040AB-E0AF-C984-5FA0-F770C1E9D377}"/>
              </a:ext>
            </a:extLst>
          </p:cNvPr>
          <p:cNvSpPr txBox="1">
            <a:spLocks noChangeArrowheads="1"/>
          </p:cNvSpPr>
          <p:nvPr/>
        </p:nvSpPr>
        <p:spPr bwMode="auto">
          <a:xfrm>
            <a:off x="908050" y="4419600"/>
            <a:ext cx="1006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Tx/>
              <a:buNone/>
            </a:pPr>
            <a:r>
              <a:rPr lang="en-US" altLang="en-US" sz="2400">
                <a:latin typeface="Arial Narrow" panose="020B0604020202020204" pitchFamily="34" charset="0"/>
              </a:rPr>
              <a:t>Actions</a:t>
            </a:r>
          </a:p>
        </p:txBody>
      </p:sp>
      <p:sp>
        <p:nvSpPr>
          <p:cNvPr id="135177" name="Text Box 10">
            <a:extLst>
              <a:ext uri="{FF2B5EF4-FFF2-40B4-BE49-F238E27FC236}">
                <a16:creationId xmlns:a16="http://schemas.microsoft.com/office/drawing/2014/main" id="{7459A32E-47BA-CC36-1355-CF3035921EBF}"/>
              </a:ext>
            </a:extLst>
          </p:cNvPr>
          <p:cNvSpPr txBox="1">
            <a:spLocks noChangeArrowheads="1"/>
          </p:cNvSpPr>
          <p:nvPr/>
        </p:nvSpPr>
        <p:spPr bwMode="auto">
          <a:xfrm>
            <a:off x="762000" y="2590800"/>
            <a:ext cx="12985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Tx/>
              <a:buNone/>
            </a:pPr>
            <a:r>
              <a:rPr lang="en-US" altLang="en-US" sz="2400">
                <a:latin typeface="Arial Narrow" panose="020B0604020202020204" pitchFamily="34" charset="0"/>
              </a:rPr>
              <a:t>Project</a:t>
            </a:r>
          </a:p>
          <a:p>
            <a:pPr algn="ctr" eaLnBrk="1" hangingPunct="1">
              <a:spcBef>
                <a:spcPct val="0"/>
              </a:spcBef>
              <a:buClrTx/>
              <a:buSzTx/>
              <a:buFontTx/>
              <a:buNone/>
            </a:pPr>
            <a:r>
              <a:rPr lang="en-US" altLang="en-US" sz="2400">
                <a:latin typeface="Arial Narrow" panose="020B0604020202020204" pitchFamily="34" charset="0"/>
              </a:rPr>
              <a:t>Blueprints</a:t>
            </a:r>
          </a:p>
        </p:txBody>
      </p:sp>
      <p:sp>
        <p:nvSpPr>
          <p:cNvPr id="135178" name="Text Box 11">
            <a:extLst>
              <a:ext uri="{FF2B5EF4-FFF2-40B4-BE49-F238E27FC236}">
                <a16:creationId xmlns:a16="http://schemas.microsoft.com/office/drawing/2014/main" id="{0F540034-7549-C59C-8997-7C774220C403}"/>
              </a:ext>
            </a:extLst>
          </p:cNvPr>
          <p:cNvSpPr txBox="1">
            <a:spLocks noChangeArrowheads="1"/>
          </p:cNvSpPr>
          <p:nvPr/>
        </p:nvSpPr>
        <p:spPr bwMode="auto">
          <a:xfrm>
            <a:off x="5867400" y="2633663"/>
            <a:ext cx="21367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Tx/>
              <a:buNone/>
            </a:pPr>
            <a:r>
              <a:rPr lang="en-US" altLang="en-US" sz="2400">
                <a:latin typeface="Arial Narrow" panose="020B0604020202020204" pitchFamily="34" charset="0"/>
              </a:rPr>
              <a:t>Actual Change</a:t>
            </a:r>
          </a:p>
          <a:p>
            <a:pPr algn="ctr" eaLnBrk="1" hangingPunct="1">
              <a:spcBef>
                <a:spcPct val="0"/>
              </a:spcBef>
              <a:buClrTx/>
              <a:buSzTx/>
              <a:buFontTx/>
              <a:buNone/>
            </a:pPr>
            <a:r>
              <a:rPr lang="en-US" altLang="en-US" sz="2400">
                <a:latin typeface="Arial Narrow" panose="020B0604020202020204" pitchFamily="34" charset="0"/>
              </a:rPr>
              <a:t>Versus</a:t>
            </a:r>
          </a:p>
          <a:p>
            <a:pPr algn="ctr" eaLnBrk="1" hangingPunct="1">
              <a:spcBef>
                <a:spcPct val="0"/>
              </a:spcBef>
              <a:buClrTx/>
              <a:buSzTx/>
              <a:buFontTx/>
              <a:buNone/>
            </a:pPr>
            <a:r>
              <a:rPr lang="en-US" altLang="en-US" sz="2400">
                <a:latin typeface="Arial Narrow" panose="020B0604020202020204" pitchFamily="34" charset="0"/>
              </a:rPr>
              <a:t>Targeted Change</a:t>
            </a:r>
          </a:p>
        </p:txBody>
      </p:sp>
      <p:cxnSp>
        <p:nvCxnSpPr>
          <p:cNvPr id="135179" name="AutoShape 12">
            <a:extLst>
              <a:ext uri="{FF2B5EF4-FFF2-40B4-BE49-F238E27FC236}">
                <a16:creationId xmlns:a16="http://schemas.microsoft.com/office/drawing/2014/main" id="{BEDF44FE-7094-AD83-2AFB-7E2869A66450}"/>
              </a:ext>
            </a:extLst>
          </p:cNvPr>
          <p:cNvCxnSpPr>
            <a:cxnSpLocks noChangeShapeType="1"/>
            <a:stCxn id="135172" idx="2"/>
            <a:endCxn id="135173" idx="0"/>
          </p:cNvCxnSpPr>
          <p:nvPr/>
        </p:nvCxnSpPr>
        <p:spPr bwMode="auto">
          <a:xfrm>
            <a:off x="2130425" y="2343150"/>
            <a:ext cx="0" cy="1219200"/>
          </a:xfrm>
          <a:prstGeom prst="straightConnector1">
            <a:avLst/>
          </a:prstGeom>
          <a:noFill/>
          <a:ln w="38100">
            <a:solidFill>
              <a:srgbClr val="DEBB24"/>
            </a:solidFill>
            <a:round/>
            <a:headEnd/>
            <a:tailEnd type="triangle" w="med" len="med"/>
          </a:ln>
          <a:extLst>
            <a:ext uri="{909E8E84-426E-40DD-AFC4-6F175D3DCCD1}">
              <a14:hiddenFill xmlns:a14="http://schemas.microsoft.com/office/drawing/2010/main">
                <a:noFill/>
              </a14:hiddenFill>
            </a:ext>
          </a:extLst>
        </p:spPr>
      </p:cxnSp>
      <p:cxnSp>
        <p:nvCxnSpPr>
          <p:cNvPr id="135180" name="AutoShape 13">
            <a:extLst>
              <a:ext uri="{FF2B5EF4-FFF2-40B4-BE49-F238E27FC236}">
                <a16:creationId xmlns:a16="http://schemas.microsoft.com/office/drawing/2014/main" id="{40A0A93B-89DC-DA25-232F-D74FA5A70CC3}"/>
              </a:ext>
            </a:extLst>
          </p:cNvPr>
          <p:cNvCxnSpPr>
            <a:cxnSpLocks noChangeShapeType="1"/>
            <a:stCxn id="135173" idx="2"/>
            <a:endCxn id="135174" idx="0"/>
          </p:cNvCxnSpPr>
          <p:nvPr/>
        </p:nvCxnSpPr>
        <p:spPr bwMode="auto">
          <a:xfrm>
            <a:off x="2130425" y="4095750"/>
            <a:ext cx="0" cy="1219200"/>
          </a:xfrm>
          <a:prstGeom prst="straightConnector1">
            <a:avLst/>
          </a:prstGeom>
          <a:noFill/>
          <a:ln w="38100">
            <a:solidFill>
              <a:srgbClr val="DEBB24"/>
            </a:solidFill>
            <a:round/>
            <a:headEnd/>
            <a:tailEnd type="triangle" w="med" len="med"/>
          </a:ln>
          <a:extLst>
            <a:ext uri="{909E8E84-426E-40DD-AFC4-6F175D3DCCD1}">
              <a14:hiddenFill xmlns:a14="http://schemas.microsoft.com/office/drawing/2010/main">
                <a:noFill/>
              </a14:hiddenFill>
            </a:ext>
          </a:extLst>
        </p:spPr>
      </p:cxnSp>
      <p:cxnSp>
        <p:nvCxnSpPr>
          <p:cNvPr id="135181" name="AutoShape 14">
            <a:extLst>
              <a:ext uri="{FF2B5EF4-FFF2-40B4-BE49-F238E27FC236}">
                <a16:creationId xmlns:a16="http://schemas.microsoft.com/office/drawing/2014/main" id="{76CE9FB0-BE94-AAE9-1650-B274289E19B3}"/>
              </a:ext>
            </a:extLst>
          </p:cNvPr>
          <p:cNvCxnSpPr>
            <a:cxnSpLocks noChangeShapeType="1"/>
            <a:stCxn id="135174" idx="3"/>
            <a:endCxn id="135175" idx="1"/>
          </p:cNvCxnSpPr>
          <p:nvPr/>
        </p:nvCxnSpPr>
        <p:spPr bwMode="auto">
          <a:xfrm flipV="1">
            <a:off x="2852738" y="4500563"/>
            <a:ext cx="3241675" cy="1263650"/>
          </a:xfrm>
          <a:prstGeom prst="straightConnector1">
            <a:avLst/>
          </a:prstGeom>
          <a:noFill/>
          <a:ln w="38100">
            <a:solidFill>
              <a:srgbClr val="DEBB24"/>
            </a:solidFill>
            <a:round/>
            <a:headEnd/>
            <a:tailEnd type="triangle" w="med" len="med"/>
          </a:ln>
          <a:extLst>
            <a:ext uri="{909E8E84-426E-40DD-AFC4-6F175D3DCCD1}">
              <a14:hiddenFill xmlns:a14="http://schemas.microsoft.com/office/drawing/2010/main">
                <a:noFill/>
              </a14:hiddenFill>
            </a:ext>
          </a:extLst>
        </p:spPr>
      </p:cxnSp>
      <p:cxnSp>
        <p:nvCxnSpPr>
          <p:cNvPr id="135182" name="AutoShape 15">
            <a:extLst>
              <a:ext uri="{FF2B5EF4-FFF2-40B4-BE49-F238E27FC236}">
                <a16:creationId xmlns:a16="http://schemas.microsoft.com/office/drawing/2014/main" id="{530C9261-04DB-277B-35E0-24FA81047138}"/>
              </a:ext>
            </a:extLst>
          </p:cNvPr>
          <p:cNvCxnSpPr>
            <a:cxnSpLocks noChangeShapeType="1"/>
            <a:stCxn id="135175" idx="1"/>
            <a:endCxn id="135172" idx="3"/>
          </p:cNvCxnSpPr>
          <p:nvPr/>
        </p:nvCxnSpPr>
        <p:spPr bwMode="auto">
          <a:xfrm flipH="1" flipV="1">
            <a:off x="2692400" y="2076450"/>
            <a:ext cx="3402013" cy="2424113"/>
          </a:xfrm>
          <a:prstGeom prst="straightConnector1">
            <a:avLst/>
          </a:prstGeom>
          <a:noFill/>
          <a:ln w="38100">
            <a:solidFill>
              <a:srgbClr val="DEBB24"/>
            </a:solidFill>
            <a:round/>
            <a:headEnd/>
            <a:tailEnd type="triangle" w="med" len="med"/>
          </a:ln>
          <a:extLst>
            <a:ext uri="{909E8E84-426E-40DD-AFC4-6F175D3DCCD1}">
              <a14:hiddenFill xmlns:a14="http://schemas.microsoft.com/office/drawing/2010/main">
                <a:noFill/>
              </a14:hiddenFill>
            </a:ext>
          </a:extLst>
        </p:spPr>
      </p:cxnSp>
      <p:cxnSp>
        <p:nvCxnSpPr>
          <p:cNvPr id="135183" name="AutoShape 16">
            <a:extLst>
              <a:ext uri="{FF2B5EF4-FFF2-40B4-BE49-F238E27FC236}">
                <a16:creationId xmlns:a16="http://schemas.microsoft.com/office/drawing/2014/main" id="{F793B519-A486-FAB9-5108-EC8F5CFB7BAC}"/>
              </a:ext>
            </a:extLst>
          </p:cNvPr>
          <p:cNvCxnSpPr>
            <a:cxnSpLocks noChangeShapeType="1"/>
            <a:stCxn id="135170" idx="1"/>
            <a:endCxn id="135172" idx="3"/>
          </p:cNvCxnSpPr>
          <p:nvPr/>
        </p:nvCxnSpPr>
        <p:spPr bwMode="auto">
          <a:xfrm flipH="1">
            <a:off x="2692400" y="1954213"/>
            <a:ext cx="3402013" cy="122237"/>
          </a:xfrm>
          <a:prstGeom prst="straightConnector1">
            <a:avLst/>
          </a:prstGeom>
          <a:noFill/>
          <a:ln w="38100">
            <a:solidFill>
              <a:srgbClr val="DEBB24"/>
            </a:solidFill>
            <a:round/>
            <a:headEnd/>
            <a:tailEnd type="triangle" w="med" len="med"/>
          </a:ln>
          <a:extLst>
            <a:ext uri="{909E8E84-426E-40DD-AFC4-6F175D3DCCD1}">
              <a14:hiddenFill xmlns:a14="http://schemas.microsoft.com/office/drawing/2010/main">
                <a:noFill/>
              </a14:hiddenFill>
            </a:ext>
          </a:extLst>
        </p:spPr>
      </p:cxnSp>
      <p:sp>
        <p:nvSpPr>
          <p:cNvPr id="135184" name="Text Box 17">
            <a:extLst>
              <a:ext uri="{FF2B5EF4-FFF2-40B4-BE49-F238E27FC236}">
                <a16:creationId xmlns:a16="http://schemas.microsoft.com/office/drawing/2014/main" id="{A0AF5065-04BF-5A67-A625-29B4B10F678D}"/>
              </a:ext>
            </a:extLst>
          </p:cNvPr>
          <p:cNvSpPr txBox="1">
            <a:spLocks noChangeArrowheads="1"/>
          </p:cNvSpPr>
          <p:nvPr/>
        </p:nvSpPr>
        <p:spPr bwMode="auto">
          <a:xfrm>
            <a:off x="3429000" y="1600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Tx/>
              <a:buNone/>
            </a:pPr>
            <a:r>
              <a:rPr lang="en-US" altLang="en-US" sz="2400">
                <a:latin typeface="Arial Narrow" panose="020B0604020202020204" pitchFamily="34" charset="0"/>
              </a:rPr>
              <a:t>Tested Models</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4DFED6C5-149D-4CCD-7817-D7204F5C2FB6}"/>
              </a:ext>
            </a:extLst>
          </p:cNvPr>
          <p:cNvSpPr>
            <a:spLocks noGrp="1" noChangeArrowheads="1"/>
          </p:cNvSpPr>
          <p:nvPr>
            <p:ph type="title"/>
          </p:nvPr>
        </p:nvSpPr>
        <p:spPr>
          <a:xfrm>
            <a:off x="228600" y="381000"/>
            <a:ext cx="8534400" cy="758825"/>
          </a:xfrm>
        </p:spPr>
        <p:txBody>
          <a:bodyPr>
            <a:normAutofit fontScale="90000"/>
          </a:bodyPr>
          <a:lstStyle/>
          <a:p>
            <a:pPr eaLnBrk="1" fontAlgn="auto" hangingPunct="1">
              <a:spcAft>
                <a:spcPts val="0"/>
              </a:spcAft>
              <a:defRPr/>
            </a:pPr>
            <a:r>
              <a:rPr lang="en-US" sz="4000" dirty="0">
                <a:ea typeface="+mj-ea"/>
                <a:cs typeface="+mj-cs"/>
              </a:rPr>
              <a:t>	</a:t>
            </a:r>
            <a:r>
              <a:rPr lang="en-US" sz="4000" b="1" dirty="0">
                <a:ea typeface="+mj-ea"/>
                <a:cs typeface="+mj-cs"/>
              </a:rPr>
              <a:t>     </a:t>
            </a:r>
            <a:r>
              <a:rPr lang="en-US" sz="3600" b="1" dirty="0">
                <a:ea typeface="+mj-ea"/>
                <a:cs typeface="+mj-cs"/>
              </a:rPr>
              <a:t>Project Identification, Formulation, Preparation &amp; Design</a:t>
            </a:r>
          </a:p>
        </p:txBody>
      </p:sp>
      <p:sp>
        <p:nvSpPr>
          <p:cNvPr id="137218" name="Rectangle 5">
            <a:extLst>
              <a:ext uri="{FF2B5EF4-FFF2-40B4-BE49-F238E27FC236}">
                <a16:creationId xmlns:a16="http://schemas.microsoft.com/office/drawing/2014/main" id="{99053F4E-E45B-E2BC-F9A1-5E7891C20511}"/>
              </a:ext>
            </a:extLst>
          </p:cNvPr>
          <p:cNvSpPr>
            <a:spLocks noGrp="1"/>
          </p:cNvSpPr>
          <p:nvPr>
            <p:ph type="body" idx="1"/>
          </p:nvPr>
        </p:nvSpPr>
        <p:spPr>
          <a:xfrm>
            <a:off x="457200" y="1676400"/>
            <a:ext cx="8229600" cy="5105400"/>
          </a:xfrm>
        </p:spPr>
        <p:txBody>
          <a:bodyPr/>
          <a:lstStyle/>
          <a:p>
            <a:pPr eaLnBrk="1" hangingPunct="1"/>
            <a:r>
              <a:rPr lang="en-US" altLang="en-US" b="1" u="sng">
                <a:ea typeface="ＭＳ Ｐゴシック" panose="020B0600070205080204" pitchFamily="34" charset="-128"/>
              </a:rPr>
              <a:t>Problems in project identification</a:t>
            </a:r>
          </a:p>
          <a:p>
            <a:pPr lvl="1" eaLnBrk="1" hangingPunct="1"/>
            <a:r>
              <a:rPr lang="en-US" altLang="en-US" b="1">
                <a:ea typeface="ＭＳ Ｐゴシック" panose="020B0600070205080204" pitchFamily="34" charset="-128"/>
              </a:rPr>
              <a:t>In developing countries:</a:t>
            </a:r>
          </a:p>
          <a:p>
            <a:pPr lvl="1" eaLnBrk="1" hangingPunct="1"/>
            <a:endParaRPr lang="en-US" altLang="en-US" b="1">
              <a:ea typeface="ＭＳ Ｐゴシック" panose="020B0600070205080204" pitchFamily="34" charset="-128"/>
            </a:endParaRPr>
          </a:p>
          <a:p>
            <a:pPr lvl="2" eaLnBrk="1" hangingPunct="1"/>
            <a:r>
              <a:rPr lang="en-US" altLang="en-US" b="1">
                <a:ea typeface="ＭＳ Ｐゴシック" panose="020B0600070205080204" pitchFamily="34" charset="-128"/>
              </a:rPr>
              <a:t>Lack </a:t>
            </a:r>
            <a:r>
              <a:rPr lang="en-US" altLang="en-US" b="1" u="sng">
                <a:ea typeface="ＭＳ Ｐゴシック" panose="020B0600070205080204" pitchFamily="34" charset="-128"/>
              </a:rPr>
              <a:t>effective procedures </a:t>
            </a:r>
            <a:r>
              <a:rPr lang="en-US" altLang="en-US" b="1">
                <a:ea typeface="ＭＳ Ｐゴシック" panose="020B0600070205080204" pitchFamily="34" charset="-128"/>
              </a:rPr>
              <a:t>for project identification within national planning agencies and operating ministries</a:t>
            </a:r>
          </a:p>
          <a:p>
            <a:pPr lvl="2" eaLnBrk="1" hangingPunct="1"/>
            <a:r>
              <a:rPr lang="en-US" altLang="en-US" b="1" u="sng">
                <a:ea typeface="ＭＳ Ｐゴシック" panose="020B0600070205080204" pitchFamily="34" charset="-128"/>
              </a:rPr>
              <a:t>Weak </a:t>
            </a:r>
            <a:r>
              <a:rPr lang="en-US" altLang="en-US" b="1">
                <a:ea typeface="ＭＳ Ｐゴシック" panose="020B0600070205080204" pitchFamily="34" charset="-128"/>
              </a:rPr>
              <a:t>conceptual and operational </a:t>
            </a:r>
            <a:r>
              <a:rPr lang="en-US" altLang="en-US" b="1" u="sng">
                <a:ea typeface="ＭＳ Ｐゴシック" panose="020B0600070205080204" pitchFamily="34" charset="-128"/>
              </a:rPr>
              <a:t>links</a:t>
            </a:r>
            <a:r>
              <a:rPr lang="en-US" altLang="en-US" b="1">
                <a:ea typeface="ＭＳ Ｐゴシック" panose="020B0600070205080204" pitchFamily="34" charset="-128"/>
              </a:rPr>
              <a:t> exist between various national, regional, local, and special interest constituencies</a:t>
            </a:r>
          </a:p>
          <a:p>
            <a:pPr lvl="2" eaLnBrk="1" hangingPunct="1"/>
            <a:r>
              <a:rPr lang="en-US" altLang="en-US" b="1">
                <a:ea typeface="ＭＳ Ｐゴシック" panose="020B0600070205080204" pitchFamily="34" charset="-128"/>
              </a:rPr>
              <a:t>National plans often </a:t>
            </a:r>
            <a:r>
              <a:rPr lang="en-US" altLang="en-US" b="1" u="sng">
                <a:ea typeface="ＭＳ Ｐゴシック" panose="020B0600070205080204" pitchFamily="34" charset="-128"/>
              </a:rPr>
              <a:t>fail</a:t>
            </a:r>
            <a:r>
              <a:rPr lang="en-US" altLang="en-US" b="1">
                <a:ea typeface="ＭＳ Ｐゴシック" panose="020B0600070205080204" pitchFamily="34" charset="-128"/>
              </a:rPr>
              <a:t> to provide a strategy for development</a:t>
            </a:r>
          </a:p>
          <a:p>
            <a:pPr lvl="2" eaLnBrk="1" hangingPunct="1"/>
            <a:r>
              <a:rPr lang="en-US" altLang="en-US" b="1">
                <a:ea typeface="ＭＳ Ｐゴシック" panose="020B0600070205080204" pitchFamily="34" charset="-128"/>
              </a:rPr>
              <a:t>Allocation of resource issues</a:t>
            </a:r>
          </a:p>
          <a:p>
            <a:pPr lvl="2" eaLnBrk="1" hangingPunct="1"/>
            <a:r>
              <a:rPr lang="en-US" altLang="en-US" b="1">
                <a:ea typeface="ＭＳ Ｐゴシック" panose="020B0600070205080204" pitchFamily="34" charset="-128"/>
              </a:rPr>
              <a:t>Issues of </a:t>
            </a:r>
            <a:r>
              <a:rPr lang="en-US" altLang="en-US" b="1" u="sng">
                <a:ea typeface="ＭＳ Ｐゴシック" panose="020B0600070205080204" pitchFamily="34" charset="-128"/>
              </a:rPr>
              <a:t>priority</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a:extLst>
              <a:ext uri="{FF2B5EF4-FFF2-40B4-BE49-F238E27FC236}">
                <a16:creationId xmlns:a16="http://schemas.microsoft.com/office/drawing/2014/main" id="{92FDB71E-C387-3E5D-DA37-859E4C2CC57B}"/>
              </a:ext>
            </a:extLst>
          </p:cNvPr>
          <p:cNvSpPr>
            <a:spLocks noGrp="1"/>
          </p:cNvSpPr>
          <p:nvPr>
            <p:ph type="title"/>
          </p:nvPr>
        </p:nvSpPr>
        <p:spPr/>
        <p:txBody>
          <a:bodyPr/>
          <a:lstStyle/>
          <a:p>
            <a:pPr eaLnBrk="1" hangingPunct="1"/>
            <a:r>
              <a:rPr lang="en-US" altLang="en-US" b="1">
                <a:solidFill>
                  <a:srgbClr val="7B9899"/>
                </a:solidFill>
                <a:ea typeface="ＭＳ Ｐゴシック" panose="020B0600070205080204" pitchFamily="34" charset="-128"/>
              </a:rPr>
              <a:t>Project Identification</a:t>
            </a:r>
          </a:p>
        </p:txBody>
      </p:sp>
      <p:sp>
        <p:nvSpPr>
          <p:cNvPr id="139266" name="Content Placeholder 2">
            <a:extLst>
              <a:ext uri="{FF2B5EF4-FFF2-40B4-BE49-F238E27FC236}">
                <a16:creationId xmlns:a16="http://schemas.microsoft.com/office/drawing/2014/main" id="{1DC7D588-2B2C-C41E-5A09-51B70D1DC849}"/>
              </a:ext>
            </a:extLst>
          </p:cNvPr>
          <p:cNvSpPr>
            <a:spLocks noGrp="1"/>
          </p:cNvSpPr>
          <p:nvPr>
            <p:ph sz="quarter" idx="1"/>
          </p:nvPr>
        </p:nvSpPr>
        <p:spPr>
          <a:xfrm>
            <a:off x="301625" y="1527175"/>
            <a:ext cx="8504238" cy="4572000"/>
          </a:xfrm>
        </p:spPr>
        <p:txBody>
          <a:bodyPr/>
          <a:lstStyle/>
          <a:p>
            <a:pPr eaLnBrk="1" hangingPunct="1"/>
            <a:endParaRPr lang="en-US" altLang="en-US">
              <a:ea typeface="ＭＳ Ｐゴシック" panose="020B0600070205080204" pitchFamily="34" charset="-128"/>
            </a:endParaRPr>
          </a:p>
        </p:txBody>
      </p:sp>
      <p:pic>
        <p:nvPicPr>
          <p:cNvPr id="139267" name="Picture 2" descr="http://www.tpsgc-pwgsc.gc.ca/biens-property/sngp-npms/bi-rp/images/eddp-pis-eng.jpg">
            <a:extLst>
              <a:ext uri="{FF2B5EF4-FFF2-40B4-BE49-F238E27FC236}">
                <a16:creationId xmlns:a16="http://schemas.microsoft.com/office/drawing/2014/main" id="{5BDFD57E-CCFF-B4E5-F2E5-4EF9CC3D3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463" y="1287463"/>
            <a:ext cx="6154737"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3">
            <a:extLst>
              <a:ext uri="{FF2B5EF4-FFF2-40B4-BE49-F238E27FC236}">
                <a16:creationId xmlns:a16="http://schemas.microsoft.com/office/drawing/2014/main" id="{C1E42614-3FBA-76D6-0717-1604E5FA3C24}"/>
              </a:ext>
            </a:extLst>
          </p:cNvPr>
          <p:cNvSpPr>
            <a:spLocks noChangeArrowheads="1"/>
          </p:cNvSpPr>
          <p:nvPr/>
        </p:nvSpPr>
        <p:spPr bwMode="auto">
          <a:xfrm>
            <a:off x="1524000" y="1143000"/>
            <a:ext cx="6248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r>
              <a:rPr lang="en-US" altLang="en-US" sz="1800"/>
              <a:t>This image describes the Project Identification Stage, its phases, control points and deliverables:</a:t>
            </a:r>
          </a:p>
          <a:p>
            <a:pPr eaLnBrk="1" hangingPunct="1">
              <a:spcBef>
                <a:spcPct val="0"/>
              </a:spcBef>
              <a:buClrTx/>
              <a:buSzTx/>
              <a:buFontTx/>
              <a:buNone/>
            </a:pPr>
            <a:r>
              <a:rPr lang="en-US" altLang="en-US" sz="1800" b="1"/>
              <a:t>Phases</a:t>
            </a:r>
          </a:p>
          <a:p>
            <a:pPr eaLnBrk="1" hangingPunct="1">
              <a:spcBef>
                <a:spcPct val="0"/>
              </a:spcBef>
              <a:buClrTx/>
              <a:buSzTx/>
              <a:buFontTx/>
              <a:buNone/>
            </a:pPr>
            <a:r>
              <a:rPr lang="en-US" altLang="en-US" sz="1800" i="1">
                <a:hlinkClick r:id="rId3" action="ppaction://hlinkfile"/>
              </a:rPr>
              <a:t>Initiation</a:t>
            </a:r>
            <a:r>
              <a:rPr lang="en-US" altLang="en-US" sz="1800"/>
              <a:t> </a:t>
            </a:r>
          </a:p>
          <a:p>
            <a:pPr eaLnBrk="1" hangingPunct="1">
              <a:spcBef>
                <a:spcPct val="0"/>
              </a:spcBef>
              <a:buClrTx/>
              <a:buSzTx/>
              <a:buFontTx/>
              <a:buNone/>
            </a:pPr>
            <a:r>
              <a:rPr lang="en-US" altLang="en-US" sz="1800" i="1">
                <a:hlinkClick r:id="rId4" action="ppaction://hlinkfile"/>
              </a:rPr>
              <a:t>Feasibility</a:t>
            </a:r>
            <a:r>
              <a:rPr lang="en-US" altLang="en-US" sz="1800"/>
              <a:t> </a:t>
            </a:r>
          </a:p>
          <a:p>
            <a:pPr eaLnBrk="1" hangingPunct="1">
              <a:spcBef>
                <a:spcPct val="0"/>
              </a:spcBef>
              <a:buClrTx/>
              <a:buSzTx/>
              <a:buFontTx/>
              <a:buNone/>
            </a:pPr>
            <a:r>
              <a:rPr lang="en-US" altLang="en-US" sz="1800" i="1">
                <a:hlinkClick r:id="rId5" action="ppaction://hlinkfile"/>
              </a:rPr>
              <a:t>Analysis</a:t>
            </a:r>
            <a:r>
              <a:rPr lang="en-US" altLang="en-US" sz="1800"/>
              <a:t> </a:t>
            </a:r>
          </a:p>
          <a:p>
            <a:pPr eaLnBrk="1" hangingPunct="1">
              <a:spcBef>
                <a:spcPct val="0"/>
              </a:spcBef>
              <a:buClrTx/>
              <a:buSzTx/>
              <a:buFontTx/>
              <a:buNone/>
            </a:pPr>
            <a:r>
              <a:rPr lang="en-US" altLang="en-US" sz="1800" i="1">
                <a:hlinkClick r:id="rId6" action="ppaction://hlinkfile"/>
              </a:rPr>
              <a:t>Identification Close Out</a:t>
            </a:r>
            <a:r>
              <a:rPr lang="en-US" altLang="en-US" sz="1800"/>
              <a:t> </a:t>
            </a:r>
          </a:p>
          <a:p>
            <a:pPr eaLnBrk="1" hangingPunct="1">
              <a:spcBef>
                <a:spcPct val="0"/>
              </a:spcBef>
              <a:buClrTx/>
              <a:buSzTx/>
              <a:buFontTx/>
              <a:buNone/>
            </a:pPr>
            <a:r>
              <a:rPr lang="en-US" altLang="en-US" sz="1800" b="1"/>
              <a:t>Control Points</a:t>
            </a:r>
          </a:p>
          <a:p>
            <a:pPr eaLnBrk="1" hangingPunct="1">
              <a:spcBef>
                <a:spcPct val="0"/>
              </a:spcBef>
              <a:buClrTx/>
              <a:buSzTx/>
              <a:buFontTx/>
              <a:buNone/>
            </a:pPr>
            <a:r>
              <a:rPr lang="en-US" altLang="en-US" sz="1800" i="1">
                <a:hlinkClick r:id="rId7" action="ppaction://hlinkfile"/>
              </a:rPr>
              <a:t>Preliminary Project Plan Approval (PPPA)</a:t>
            </a:r>
            <a:r>
              <a:rPr lang="en-US" altLang="en-US" sz="1800"/>
              <a:t> </a:t>
            </a:r>
          </a:p>
          <a:p>
            <a:pPr eaLnBrk="1" hangingPunct="1">
              <a:spcBef>
                <a:spcPct val="0"/>
              </a:spcBef>
              <a:buClrTx/>
              <a:buSzTx/>
              <a:buFontTx/>
              <a:buNone/>
            </a:pPr>
            <a:r>
              <a:rPr lang="en-US" altLang="en-US" sz="1800" i="1">
                <a:hlinkClick r:id="rId8" action="ppaction://hlinkfile"/>
              </a:rPr>
              <a:t>Feasibility Report Approval (FRA)</a:t>
            </a:r>
            <a:r>
              <a:rPr lang="en-US" altLang="en-US" sz="1800"/>
              <a:t> </a:t>
            </a:r>
          </a:p>
          <a:p>
            <a:pPr eaLnBrk="1" hangingPunct="1">
              <a:spcBef>
                <a:spcPct val="0"/>
              </a:spcBef>
              <a:buClrTx/>
              <a:buSzTx/>
              <a:buFontTx/>
              <a:buNone/>
            </a:pPr>
            <a:r>
              <a:rPr lang="en-US" altLang="en-US" sz="1800" i="1">
                <a:hlinkClick r:id="rId9" action="ppaction://hlinkfile"/>
              </a:rPr>
              <a:t>Preliminary Project Approval (PPA)</a:t>
            </a:r>
            <a:r>
              <a:rPr lang="en-US" altLang="en-US" sz="1800"/>
              <a:t> </a:t>
            </a:r>
          </a:p>
          <a:p>
            <a:pPr eaLnBrk="1" hangingPunct="1">
              <a:spcBef>
                <a:spcPct val="0"/>
              </a:spcBef>
              <a:buClrTx/>
              <a:buSzTx/>
              <a:buFontTx/>
              <a:buNone/>
            </a:pPr>
            <a:r>
              <a:rPr lang="en-US" altLang="en-US" sz="1800" b="1"/>
              <a:t>Deliverables</a:t>
            </a:r>
          </a:p>
          <a:p>
            <a:pPr eaLnBrk="1" hangingPunct="1">
              <a:spcBef>
                <a:spcPct val="0"/>
              </a:spcBef>
              <a:buClrTx/>
              <a:buSzTx/>
              <a:buFontTx/>
              <a:buNone/>
            </a:pPr>
            <a:r>
              <a:rPr lang="en-US" altLang="en-US" sz="1800" i="1">
                <a:hlinkClick r:id="rId10" action="ppaction://hlinkfile"/>
              </a:rPr>
              <a:t>Preliminary Project Plan (PPP)</a:t>
            </a:r>
            <a:r>
              <a:rPr lang="en-US" altLang="en-US" sz="1800"/>
              <a:t> </a:t>
            </a:r>
          </a:p>
          <a:p>
            <a:pPr eaLnBrk="1" hangingPunct="1">
              <a:spcBef>
                <a:spcPct val="0"/>
              </a:spcBef>
              <a:buClrTx/>
              <a:buSzTx/>
              <a:buFontTx/>
              <a:buNone/>
            </a:pPr>
            <a:r>
              <a:rPr lang="en-US" altLang="en-US" sz="1800" i="1">
                <a:hlinkClick r:id="rId11" action="ppaction://hlinkfile"/>
              </a:rPr>
              <a:t>Feasibility Report (FR)</a:t>
            </a:r>
            <a:r>
              <a:rPr lang="en-US" altLang="en-US" sz="1800"/>
              <a:t> </a:t>
            </a:r>
          </a:p>
          <a:p>
            <a:pPr eaLnBrk="1" hangingPunct="1">
              <a:spcBef>
                <a:spcPct val="0"/>
              </a:spcBef>
              <a:buClrTx/>
              <a:buSzTx/>
              <a:buFontTx/>
              <a:buNone/>
            </a:pPr>
            <a:r>
              <a:rPr lang="en-US" altLang="en-US" sz="1800" i="1">
                <a:hlinkClick r:id="rId12" action="ppaction://hlinkfile"/>
              </a:rPr>
              <a:t>Investment Analysis Report (IAR)</a:t>
            </a:r>
            <a:r>
              <a:rPr lang="en-US" altLang="en-US" sz="1800"/>
              <a:t> </a:t>
            </a:r>
          </a:p>
          <a:p>
            <a:pPr eaLnBrk="1" hangingPunct="1">
              <a:spcBef>
                <a:spcPct val="0"/>
              </a:spcBef>
              <a:buClrTx/>
              <a:buSzTx/>
              <a:buFontTx/>
              <a:buNone/>
            </a:pPr>
            <a:r>
              <a:rPr lang="en-US" altLang="en-US" sz="1800" i="1">
                <a:hlinkClick r:id="rId13" action="ppaction://hlinkfile"/>
              </a:rPr>
              <a:t>Identification Close Out Document (ICOD)</a:t>
            </a:r>
            <a:r>
              <a:rPr lang="en-US" altLang="en-US" sz="1800"/>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20760E5-EC5F-B221-467B-D71BE60F14FF}"/>
              </a:ext>
            </a:extLst>
          </p:cNvPr>
          <p:cNvSpPr>
            <a:spLocks noGrp="1" noChangeArrowheads="1"/>
          </p:cNvSpPr>
          <p:nvPr>
            <p:ph type="title"/>
          </p:nvPr>
        </p:nvSpPr>
        <p:spPr>
          <a:xfrm>
            <a:off x="609600" y="-152400"/>
            <a:ext cx="8229600" cy="1371600"/>
          </a:xfrm>
        </p:spPr>
        <p:txBody>
          <a:bodyPr>
            <a:normAutofit fontScale="90000"/>
          </a:bodyPr>
          <a:lstStyle/>
          <a:p>
            <a:pPr eaLnBrk="1" fontAlgn="auto" hangingPunct="1">
              <a:spcAft>
                <a:spcPts val="0"/>
              </a:spcAft>
              <a:defRPr/>
            </a:pPr>
            <a:r>
              <a:rPr lang="en-US" sz="3600" b="1">
                <a:ea typeface="+mj-ea"/>
                <a:cs typeface="+mj-cs"/>
              </a:rPr>
              <a:t>Project Identification, Formulation, Preparation &amp; Design</a:t>
            </a:r>
          </a:p>
        </p:txBody>
      </p:sp>
      <p:sp>
        <p:nvSpPr>
          <p:cNvPr id="143362" name="Rectangle 3">
            <a:extLst>
              <a:ext uri="{FF2B5EF4-FFF2-40B4-BE49-F238E27FC236}">
                <a16:creationId xmlns:a16="http://schemas.microsoft.com/office/drawing/2014/main" id="{39D22210-7B0C-5495-E09C-6C6AEF64BCAF}"/>
              </a:ext>
            </a:extLst>
          </p:cNvPr>
          <p:cNvSpPr>
            <a:spLocks noGrp="1"/>
          </p:cNvSpPr>
          <p:nvPr>
            <p:ph type="body" idx="1"/>
          </p:nvPr>
        </p:nvSpPr>
        <p:spPr>
          <a:xfrm>
            <a:off x="301625" y="1527175"/>
            <a:ext cx="8504238" cy="4572000"/>
          </a:xfrm>
        </p:spPr>
        <p:txBody>
          <a:bodyPr/>
          <a:lstStyle/>
          <a:p>
            <a:pPr eaLnBrk="1" hangingPunct="1"/>
            <a:r>
              <a:rPr lang="en-US" altLang="en-US" b="1">
                <a:ea typeface="ＭＳ Ｐゴシック" panose="020B0600070205080204" pitchFamily="34" charset="-128"/>
              </a:rPr>
              <a:t>Problems in project identification</a:t>
            </a:r>
          </a:p>
          <a:p>
            <a:pPr eaLnBrk="1" hangingPunct="1"/>
            <a:endParaRPr lang="en-US" altLang="en-US" b="1">
              <a:ea typeface="ＭＳ Ｐゴシック" panose="020B0600070205080204" pitchFamily="34" charset="-128"/>
            </a:endParaRPr>
          </a:p>
          <a:p>
            <a:pPr lvl="1" eaLnBrk="1" hangingPunct="1"/>
            <a:r>
              <a:rPr lang="en-US" altLang="en-US" b="1">
                <a:ea typeface="ＭＳ Ｐゴシック" panose="020B0600070205080204" pitchFamily="34" charset="-128"/>
              </a:rPr>
              <a:t>In developing countries, cont.:</a:t>
            </a:r>
          </a:p>
          <a:p>
            <a:pPr lvl="1" eaLnBrk="1" hangingPunct="1"/>
            <a:endParaRPr lang="en-US" altLang="en-US" b="1">
              <a:ea typeface="ＭＳ Ｐゴシック" panose="020B0600070205080204" pitchFamily="34" charset="-128"/>
            </a:endParaRPr>
          </a:p>
          <a:p>
            <a:pPr lvl="2" eaLnBrk="1" hangingPunct="1"/>
            <a:r>
              <a:rPr lang="en-US" altLang="en-US" b="1" u="sng">
                <a:ea typeface="ＭＳ Ｐゴシック" panose="020B0600070205080204" pitchFamily="34" charset="-128"/>
              </a:rPr>
              <a:t>Influence </a:t>
            </a:r>
            <a:r>
              <a:rPr lang="en-US" altLang="en-US" b="1">
                <a:ea typeface="ＭＳ Ｐゴシック" panose="020B0600070205080204" pitchFamily="34" charset="-128"/>
              </a:rPr>
              <a:t>of interest groups</a:t>
            </a:r>
          </a:p>
          <a:p>
            <a:pPr lvl="2" eaLnBrk="1" hangingPunct="1"/>
            <a:r>
              <a:rPr lang="en-US" altLang="en-US" b="1">
                <a:ea typeface="ＭＳ Ｐゴシック" panose="020B0600070205080204" pitchFamily="34" charset="-128"/>
              </a:rPr>
              <a:t>Limited international assistance agency staff time to </a:t>
            </a:r>
            <a:r>
              <a:rPr lang="en-US" altLang="en-US" b="1" u="sng">
                <a:ea typeface="ＭＳ Ｐゴシック" panose="020B0600070205080204" pitchFamily="34" charset="-128"/>
              </a:rPr>
              <a:t>help </a:t>
            </a:r>
            <a:r>
              <a:rPr lang="en-US" altLang="en-US" b="1">
                <a:ea typeface="ＭＳ Ｐゴシック" panose="020B0600070205080204" pitchFamily="34" charset="-128"/>
              </a:rPr>
              <a:t>government planners</a:t>
            </a:r>
          </a:p>
          <a:p>
            <a:pPr lvl="2" eaLnBrk="1" hangingPunct="1"/>
            <a:r>
              <a:rPr lang="en-US" altLang="en-US" b="1">
                <a:ea typeface="ＭＳ Ｐゴシック" panose="020B0600070205080204" pitchFamily="34" charset="-128"/>
              </a:rPr>
              <a:t>Excessive </a:t>
            </a:r>
            <a:r>
              <a:rPr lang="en-US" altLang="en-US" b="1" u="sng">
                <a:ea typeface="ＭＳ Ｐゴシック" panose="020B0600070205080204" pitchFamily="34" charset="-128"/>
              </a:rPr>
              <a:t>turnover </a:t>
            </a:r>
            <a:r>
              <a:rPr lang="en-US" altLang="en-US" b="1">
                <a:ea typeface="ＭＳ Ｐゴシック" panose="020B0600070205080204" pitchFamily="34" charset="-128"/>
              </a:rPr>
              <a:t>and rotation of field representatives of assistance agencies</a:t>
            </a:r>
          </a:p>
          <a:p>
            <a:pPr lvl="2" eaLnBrk="1" hangingPunct="1"/>
            <a:r>
              <a:rPr lang="en-US" altLang="en-US" b="1">
                <a:ea typeface="ＭＳ Ｐゴシック" panose="020B0600070205080204" pitchFamily="34" charset="-128"/>
              </a:rPr>
              <a:t>Weaknesses in the overall planning system</a:t>
            </a:r>
          </a:p>
          <a:p>
            <a:pPr lvl="2" eaLnBrk="1" hangingPunct="1"/>
            <a:r>
              <a:rPr lang="en-US" altLang="en-US" b="1">
                <a:ea typeface="ＭＳ Ｐゴシック" panose="020B0600070205080204" pitchFamily="34" charset="-128"/>
              </a:rPr>
              <a:t>Design Primarily focuses on </a:t>
            </a:r>
            <a:r>
              <a:rPr lang="en-US" altLang="en-US" b="1" i="1" u="sng">
                <a:ea typeface="ＭＳ Ｐゴシック" panose="020B0600070205080204" pitchFamily="34" charset="-128"/>
              </a:rPr>
              <a:t>Contracting Process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a:extLst>
              <a:ext uri="{FF2B5EF4-FFF2-40B4-BE49-F238E27FC236}">
                <a16:creationId xmlns:a16="http://schemas.microsoft.com/office/drawing/2014/main" id="{3BF8620E-712A-9499-2AD1-B2A29BB0B481}"/>
              </a:ext>
            </a:extLst>
          </p:cNvPr>
          <p:cNvSpPr>
            <a:spLocks noGrp="1"/>
          </p:cNvSpPr>
          <p:nvPr>
            <p:ph type="title" idx="4294967295"/>
          </p:nvPr>
        </p:nvSpPr>
        <p:spPr>
          <a:xfrm>
            <a:off x="0" y="457200"/>
            <a:ext cx="8229600" cy="1371600"/>
          </a:xfrm>
        </p:spPr>
        <p:txBody>
          <a:bodyPr/>
          <a:lstStyle/>
          <a:p>
            <a:pPr eaLnBrk="1" hangingPunct="1"/>
            <a:r>
              <a:rPr lang="en-US" altLang="en-US" b="1">
                <a:ea typeface="ＭＳ Ｐゴシック" panose="020B0600070205080204" pitchFamily="34" charset="-128"/>
              </a:rPr>
              <a:t>The Name of the Game</a:t>
            </a:r>
          </a:p>
        </p:txBody>
      </p:sp>
      <p:pic>
        <p:nvPicPr>
          <p:cNvPr id="145410" name="Picture 2">
            <a:extLst>
              <a:ext uri="{FF2B5EF4-FFF2-40B4-BE49-F238E27FC236}">
                <a16:creationId xmlns:a16="http://schemas.microsoft.com/office/drawing/2014/main" id="{AA0C76FF-AA48-42F5-D17E-2D9BDCCE4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35163"/>
            <a:ext cx="4810125" cy="419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a:extLst>
              <a:ext uri="{FF2B5EF4-FFF2-40B4-BE49-F238E27FC236}">
                <a16:creationId xmlns:a16="http://schemas.microsoft.com/office/drawing/2014/main" id="{79E8571D-70FE-94EB-D4A6-63C0C8BA3119}"/>
              </a:ext>
            </a:extLst>
          </p:cNvPr>
          <p:cNvSpPr>
            <a:spLocks noGrp="1"/>
          </p:cNvSpPr>
          <p:nvPr>
            <p:ph type="title"/>
          </p:nvPr>
        </p:nvSpPr>
        <p:spPr>
          <a:xfrm>
            <a:off x="1150938" y="0"/>
            <a:ext cx="7793037" cy="1295400"/>
          </a:xfrm>
        </p:spPr>
        <p:txBody>
          <a:bodyPr/>
          <a:lstStyle/>
          <a:p>
            <a:pPr eaLnBrk="1" hangingPunct="1"/>
            <a:r>
              <a:rPr lang="en-US" altLang="en-US" b="1">
                <a:solidFill>
                  <a:srgbClr val="7B9899"/>
                </a:solidFill>
                <a:ea typeface="ＭＳ Ｐゴシック" panose="020B0600070205080204" pitchFamily="34" charset="-128"/>
              </a:rPr>
              <a:t>Project Plan</a:t>
            </a:r>
          </a:p>
        </p:txBody>
      </p:sp>
      <p:sp>
        <p:nvSpPr>
          <p:cNvPr id="147458" name="Rectangle 3">
            <a:extLst>
              <a:ext uri="{FF2B5EF4-FFF2-40B4-BE49-F238E27FC236}">
                <a16:creationId xmlns:a16="http://schemas.microsoft.com/office/drawing/2014/main" id="{40864564-2F78-3874-D741-A98CC3319D85}"/>
              </a:ext>
            </a:extLst>
          </p:cNvPr>
          <p:cNvSpPr>
            <a:spLocks noGrp="1"/>
          </p:cNvSpPr>
          <p:nvPr>
            <p:ph type="body" idx="1"/>
          </p:nvPr>
        </p:nvSpPr>
        <p:spPr>
          <a:xfrm>
            <a:off x="417513" y="1752600"/>
            <a:ext cx="8726487" cy="5334000"/>
          </a:xfrm>
        </p:spPr>
        <p:txBody>
          <a:bodyPr/>
          <a:lstStyle/>
          <a:p>
            <a:pPr marL="381000" indent="-381000" eaLnBrk="1" hangingPunct="1">
              <a:lnSpc>
                <a:spcPct val="80000"/>
              </a:lnSpc>
              <a:buFontTx/>
              <a:buNone/>
            </a:pPr>
            <a:r>
              <a:rPr lang="en-US" altLang="en-US" sz="1800" b="1">
                <a:ea typeface="ＭＳ Ｐゴシック" panose="020B0600070205080204" pitchFamily="34" charset="-128"/>
              </a:rPr>
              <a:t>	</a:t>
            </a:r>
            <a:r>
              <a:rPr lang="en-US" altLang="en-US" sz="2400" b="1">
                <a:ea typeface="ＭＳ Ｐゴシック" panose="020B0600070205080204" pitchFamily="34" charset="-128"/>
              </a:rPr>
              <a:t>1. Scope: defines what will be covered in a project</a:t>
            </a:r>
          </a:p>
          <a:p>
            <a:pPr marL="381000" indent="-381000" eaLnBrk="1" hangingPunct="1">
              <a:lnSpc>
                <a:spcPct val="80000"/>
              </a:lnSpc>
              <a:buFontTx/>
              <a:buNone/>
            </a:pPr>
            <a:endParaRPr lang="en-US" altLang="en-US" sz="2400" b="1">
              <a:ea typeface="ＭＳ Ｐゴシック" panose="020B0600070205080204" pitchFamily="34" charset="-128"/>
            </a:endParaRPr>
          </a:p>
          <a:p>
            <a:pPr marL="381000" indent="-381000" eaLnBrk="1" hangingPunct="1">
              <a:lnSpc>
                <a:spcPct val="80000"/>
              </a:lnSpc>
              <a:buFontTx/>
              <a:buNone/>
            </a:pPr>
            <a:r>
              <a:rPr lang="en-US" altLang="en-US" sz="2400" b="1">
                <a:ea typeface="ＭＳ Ｐゴシック" panose="020B0600070205080204" pitchFamily="34" charset="-128"/>
              </a:rPr>
              <a:t>	2. Resource: what can be used to meet the scope</a:t>
            </a:r>
          </a:p>
          <a:p>
            <a:pPr marL="381000" indent="-381000" eaLnBrk="1" hangingPunct="1">
              <a:lnSpc>
                <a:spcPct val="80000"/>
              </a:lnSpc>
              <a:buFontTx/>
              <a:buNone/>
            </a:pPr>
            <a:r>
              <a:rPr lang="en-US" altLang="en-US" sz="2400" b="1">
                <a:ea typeface="ＭＳ Ｐゴシック" panose="020B0600070205080204" pitchFamily="34" charset="-128"/>
              </a:rPr>
              <a:t> </a:t>
            </a:r>
          </a:p>
          <a:p>
            <a:pPr marL="381000" indent="-381000" eaLnBrk="1" hangingPunct="1">
              <a:lnSpc>
                <a:spcPct val="80000"/>
              </a:lnSpc>
              <a:buFontTx/>
              <a:buNone/>
            </a:pPr>
            <a:r>
              <a:rPr lang="en-US" altLang="en-US" sz="2400" b="1">
                <a:ea typeface="ＭＳ Ｐゴシック" panose="020B0600070205080204" pitchFamily="34" charset="-128"/>
              </a:rPr>
              <a:t>	3. Time: what tasks are to be undertaken and when.</a:t>
            </a:r>
          </a:p>
          <a:p>
            <a:pPr marL="381000" indent="-381000" eaLnBrk="1" hangingPunct="1">
              <a:lnSpc>
                <a:spcPct val="80000"/>
              </a:lnSpc>
              <a:buFontTx/>
              <a:buNone/>
            </a:pPr>
            <a:r>
              <a:rPr lang="en-US" altLang="en-US" sz="2400" b="1">
                <a:ea typeface="ＭＳ Ｐゴシック" panose="020B0600070205080204" pitchFamily="34" charset="-128"/>
              </a:rPr>
              <a:t> </a:t>
            </a:r>
          </a:p>
          <a:p>
            <a:pPr marL="381000" indent="-381000" eaLnBrk="1" hangingPunct="1">
              <a:lnSpc>
                <a:spcPct val="80000"/>
              </a:lnSpc>
              <a:buFontTx/>
              <a:buNone/>
            </a:pPr>
            <a:r>
              <a:rPr lang="en-US" altLang="en-US" sz="2400" b="1">
                <a:ea typeface="ＭＳ Ｐゴシック" panose="020B0600070205080204" pitchFamily="34" charset="-128"/>
              </a:rPr>
              <a:t>	4. Quality: the spread or deviation allowed from a desired standard. </a:t>
            </a:r>
          </a:p>
          <a:p>
            <a:pPr marL="381000" indent="-381000" eaLnBrk="1" hangingPunct="1">
              <a:lnSpc>
                <a:spcPct val="80000"/>
              </a:lnSpc>
              <a:buFontTx/>
              <a:buNone/>
            </a:pPr>
            <a:endParaRPr lang="en-US" altLang="en-US" sz="2400" b="1">
              <a:ea typeface="ＭＳ Ｐゴシック" panose="020B0600070205080204" pitchFamily="34" charset="-128"/>
            </a:endParaRPr>
          </a:p>
          <a:p>
            <a:pPr marL="381000" indent="-381000" eaLnBrk="1" hangingPunct="1">
              <a:lnSpc>
                <a:spcPct val="80000"/>
              </a:lnSpc>
              <a:buFontTx/>
              <a:buNone/>
            </a:pPr>
            <a:r>
              <a:rPr lang="en-US" altLang="en-US" sz="2400" b="1">
                <a:ea typeface="ＭＳ Ｐゴシック" panose="020B0600070205080204" pitchFamily="34" charset="-128"/>
              </a:rPr>
              <a:t>	5. Risk: defines in advance what may happen to drive the plan off course, and what will be done to recover the situation </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a:extLst>
              <a:ext uri="{FF2B5EF4-FFF2-40B4-BE49-F238E27FC236}">
                <a16:creationId xmlns:a16="http://schemas.microsoft.com/office/drawing/2014/main" id="{0D50200A-DA4A-3F9D-C3E1-009194FA5BD6}"/>
              </a:ext>
            </a:extLst>
          </p:cNvPr>
          <p:cNvSpPr>
            <a:spLocks noGrp="1"/>
          </p:cNvSpPr>
          <p:nvPr>
            <p:ph type="title"/>
          </p:nvPr>
        </p:nvSpPr>
        <p:spPr>
          <a:xfrm>
            <a:off x="457200" y="228600"/>
            <a:ext cx="8229600" cy="990600"/>
          </a:xfrm>
        </p:spPr>
        <p:txBody>
          <a:bodyPr/>
          <a:lstStyle/>
          <a:p>
            <a:pPr eaLnBrk="1" hangingPunct="1"/>
            <a:r>
              <a:rPr lang="en-US" altLang="en-US">
                <a:solidFill>
                  <a:srgbClr val="7B9899"/>
                </a:solidFill>
                <a:ea typeface="ＭＳ Ｐゴシック" panose="020B0600070205080204" pitchFamily="34" charset="-128"/>
              </a:rPr>
              <a:t>The Project Cycle &amp; Contracts</a:t>
            </a:r>
          </a:p>
        </p:txBody>
      </p:sp>
      <p:sp>
        <p:nvSpPr>
          <p:cNvPr id="149506" name="Rectangle 3">
            <a:extLst>
              <a:ext uri="{FF2B5EF4-FFF2-40B4-BE49-F238E27FC236}">
                <a16:creationId xmlns:a16="http://schemas.microsoft.com/office/drawing/2014/main" id="{1E165F73-DF7E-0B29-1998-4C54F7BBFFC3}"/>
              </a:ext>
            </a:extLst>
          </p:cNvPr>
          <p:cNvSpPr>
            <a:spLocks noGrp="1"/>
          </p:cNvSpPr>
          <p:nvPr>
            <p:ph type="body" idx="1"/>
          </p:nvPr>
        </p:nvSpPr>
        <p:spPr>
          <a:xfrm>
            <a:off x="533400" y="1447800"/>
            <a:ext cx="8229600" cy="3886200"/>
          </a:xfrm>
        </p:spPr>
        <p:txBody>
          <a:bodyPr/>
          <a:lstStyle/>
          <a:p>
            <a:pPr eaLnBrk="1" hangingPunct="1"/>
            <a:r>
              <a:rPr lang="en-US" altLang="en-US" b="1">
                <a:ea typeface="ＭＳ Ｐゴシック" panose="020B0600070205080204" pitchFamily="34" charset="-128"/>
              </a:rPr>
              <a:t>Design</a:t>
            </a:r>
          </a:p>
          <a:p>
            <a:pPr eaLnBrk="1" hangingPunct="1"/>
            <a:endParaRPr lang="en-US" altLang="en-US" b="1">
              <a:ea typeface="ＭＳ Ｐゴシック" panose="020B0600070205080204" pitchFamily="34" charset="-128"/>
            </a:endParaRPr>
          </a:p>
          <a:p>
            <a:pPr lvl="1" eaLnBrk="1" hangingPunct="1"/>
            <a:r>
              <a:rPr lang="en-US" altLang="en-US" b="1">
                <a:ea typeface="ＭＳ Ｐゴシック" panose="020B0600070205080204" pitchFamily="34" charset="-128"/>
              </a:rPr>
              <a:t>Identifying nature of problem and possible solutions--specific needs and desired changes</a:t>
            </a:r>
          </a:p>
          <a:p>
            <a:pPr lvl="1" eaLnBrk="1" hangingPunct="1"/>
            <a:endParaRPr lang="en-US" altLang="en-US" b="1">
              <a:ea typeface="ＭＳ Ｐゴシック" panose="020B0600070205080204" pitchFamily="34" charset="-128"/>
            </a:endParaRPr>
          </a:p>
          <a:p>
            <a:pPr eaLnBrk="1" hangingPunct="1"/>
            <a:r>
              <a:rPr lang="en-US" altLang="en-US" b="1">
                <a:ea typeface="ＭＳ Ｐゴシック" panose="020B0600070205080204" pitchFamily="34" charset="-128"/>
              </a:rPr>
              <a:t>Appraisal</a:t>
            </a:r>
          </a:p>
          <a:p>
            <a:pPr eaLnBrk="1" hangingPunct="1"/>
            <a:endParaRPr lang="en-US" altLang="en-US" b="1">
              <a:ea typeface="ＭＳ Ｐゴシック" panose="020B0600070205080204" pitchFamily="34" charset="-128"/>
            </a:endParaRPr>
          </a:p>
          <a:p>
            <a:pPr lvl="1" eaLnBrk="1" hangingPunct="1"/>
            <a:r>
              <a:rPr lang="en-US" altLang="en-US" b="1">
                <a:ea typeface="ＭＳ Ｐゴシック" panose="020B0600070205080204" pitchFamily="34" charset="-128"/>
              </a:rPr>
              <a:t>(Mandatory) data needed to prepare project plan and measure completion</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4">
            <a:extLst>
              <a:ext uri="{FF2B5EF4-FFF2-40B4-BE49-F238E27FC236}">
                <a16:creationId xmlns:a16="http://schemas.microsoft.com/office/drawing/2014/main" id="{33C08267-E31B-6ACC-C14F-8BC9A3869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860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3" name="Title 2">
            <a:extLst>
              <a:ext uri="{FF2B5EF4-FFF2-40B4-BE49-F238E27FC236}">
                <a16:creationId xmlns:a16="http://schemas.microsoft.com/office/drawing/2014/main" id="{AA8ADC05-A245-A981-6D12-FBACE11BE23F}"/>
              </a:ext>
            </a:extLst>
          </p:cNvPr>
          <p:cNvSpPr>
            <a:spLocks noGrp="1"/>
          </p:cNvSpPr>
          <p:nvPr>
            <p:ph type="title"/>
          </p:nvPr>
        </p:nvSpPr>
        <p:spPr/>
        <p:txBody>
          <a:bodyPr>
            <a:normAutofit/>
          </a:bodyPr>
          <a:lstStyle/>
          <a:p>
            <a:pPr eaLnBrk="1" fontAlgn="auto" hangingPunct="1">
              <a:spcAft>
                <a:spcPts val="0"/>
              </a:spcAft>
              <a:defRPr/>
            </a:pPr>
            <a:r>
              <a:rPr lang="en-US" b="1" cap="small" dirty="0">
                <a:solidFill>
                  <a:schemeClr val="accent3">
                    <a:shade val="75000"/>
                  </a:schemeClr>
                </a:solidFill>
                <a:ea typeface="+mj-ea"/>
                <a:cs typeface="+mj-cs"/>
              </a:rPr>
              <a:t>Community Project Design</a:t>
            </a:r>
            <a:endParaRPr lang="en-US" dirty="0">
              <a:solidFill>
                <a:schemeClr val="accent3">
                  <a:shade val="75000"/>
                </a:schemeClr>
              </a:solidFill>
              <a:ea typeface="+mj-ea"/>
              <a:cs typeface="+mj-c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9A2A45DC-2A97-5449-71D8-F715A07B621D}"/>
              </a:ext>
            </a:extLst>
          </p:cNvPr>
          <p:cNvSpPr>
            <a:spLocks noGrp="1"/>
          </p:cNvSpPr>
          <p:nvPr>
            <p:ph type="title"/>
          </p:nvPr>
        </p:nvSpPr>
        <p:spPr/>
        <p:txBody>
          <a:bodyPr/>
          <a:lstStyle/>
          <a:p>
            <a:pPr eaLnBrk="1" hangingPunct="1"/>
            <a:r>
              <a:rPr lang="en-US" altLang="en-US" b="1">
                <a:solidFill>
                  <a:srgbClr val="7B9899"/>
                </a:solidFill>
                <a:ea typeface="ＭＳ Ｐゴシック" panose="020B0600070205080204" pitchFamily="34" charset="-128"/>
              </a:rPr>
              <a:t>The Project Cycle</a:t>
            </a:r>
          </a:p>
        </p:txBody>
      </p:sp>
      <p:sp>
        <p:nvSpPr>
          <p:cNvPr id="153602" name="Rectangle 3">
            <a:extLst>
              <a:ext uri="{FF2B5EF4-FFF2-40B4-BE49-F238E27FC236}">
                <a16:creationId xmlns:a16="http://schemas.microsoft.com/office/drawing/2014/main" id="{31814DDA-34D4-8EC3-4607-E1417AAB13D6}"/>
              </a:ext>
            </a:extLst>
          </p:cNvPr>
          <p:cNvSpPr>
            <a:spLocks noGrp="1"/>
          </p:cNvSpPr>
          <p:nvPr>
            <p:ph type="body" idx="1"/>
          </p:nvPr>
        </p:nvSpPr>
        <p:spPr>
          <a:xfrm>
            <a:off x="301625" y="1527175"/>
            <a:ext cx="8504238" cy="4572000"/>
          </a:xfrm>
        </p:spPr>
        <p:txBody>
          <a:bodyPr/>
          <a:lstStyle/>
          <a:p>
            <a:pPr eaLnBrk="1" hangingPunct="1"/>
            <a:r>
              <a:rPr lang="en-US" altLang="en-US" b="1">
                <a:ea typeface="ＭＳ Ｐゴシック" panose="020B0600070205080204" pitchFamily="34" charset="-128"/>
              </a:rPr>
              <a:t>Analysis--collection of information</a:t>
            </a:r>
          </a:p>
          <a:p>
            <a:pPr eaLnBrk="1" hangingPunct="1"/>
            <a:endParaRPr lang="en-US" altLang="en-US" b="1">
              <a:ea typeface="ＭＳ Ｐゴシック" panose="020B0600070205080204" pitchFamily="34" charset="-128"/>
            </a:endParaRPr>
          </a:p>
          <a:p>
            <a:pPr lvl="1" eaLnBrk="1" hangingPunct="1"/>
            <a:r>
              <a:rPr lang="en-US" altLang="en-US" b="1">
                <a:ea typeface="ＭＳ Ｐゴシック" panose="020B0600070205080204" pitchFamily="34" charset="-128"/>
              </a:rPr>
              <a:t>Prediction</a:t>
            </a:r>
          </a:p>
          <a:p>
            <a:pPr lvl="1" eaLnBrk="1" hangingPunct="1"/>
            <a:endParaRPr lang="en-US" altLang="en-US" b="1">
              <a:ea typeface="ＭＳ Ｐゴシック" panose="020B0600070205080204" pitchFamily="34" charset="-128"/>
            </a:endParaRPr>
          </a:p>
          <a:p>
            <a:pPr lvl="1" eaLnBrk="1" hangingPunct="1"/>
            <a:r>
              <a:rPr lang="en-US" altLang="en-US" b="1">
                <a:ea typeface="ＭＳ Ｐゴシック" panose="020B0600070205080204" pitchFamily="34" charset="-128"/>
              </a:rPr>
              <a:t>Selection of preferred alternatives</a:t>
            </a:r>
          </a:p>
          <a:p>
            <a:pPr lvl="1" eaLnBrk="1" hangingPunct="1"/>
            <a:endParaRPr lang="en-US" altLang="en-US" b="1">
              <a:ea typeface="ＭＳ Ｐゴシック" panose="020B0600070205080204" pitchFamily="34" charset="-128"/>
            </a:endParaRPr>
          </a:p>
          <a:p>
            <a:pPr lvl="1" eaLnBrk="1" hangingPunct="1"/>
            <a:r>
              <a:rPr lang="en-US" altLang="en-US" b="1">
                <a:ea typeface="ＭＳ Ｐゴシック" panose="020B0600070205080204" pitchFamily="34" charset="-128"/>
              </a:rPr>
              <a:t>Measurement of Impact to determine contract fulfillment</a:t>
            </a:r>
          </a:p>
          <a:p>
            <a:pPr lvl="1" eaLnBrk="1" hangingPunct="1"/>
            <a:endParaRPr lang="en-US" altLang="en-US">
              <a:ea typeface="ＭＳ Ｐゴシック" panose="020B0600070205080204" pitchFamily="34" charset="-128"/>
            </a:endParaRPr>
          </a:p>
          <a:p>
            <a:pPr lvl="1" eaLnBrk="1" hangingPunct="1"/>
            <a:endParaRPr lang="en-US" altLang="en-US">
              <a:ea typeface="ＭＳ Ｐゴシック" panose="020B0600070205080204" pitchFamily="34" charset="-128"/>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4096382B-C6BD-9D44-6437-8F4D551B184F}"/>
              </a:ext>
            </a:extLst>
          </p:cNvPr>
          <p:cNvSpPr>
            <a:spLocks noGrp="1"/>
          </p:cNvSpPr>
          <p:nvPr>
            <p:ph type="title"/>
          </p:nvPr>
        </p:nvSpPr>
        <p:spPr/>
        <p:txBody>
          <a:bodyPr/>
          <a:lstStyle/>
          <a:p>
            <a:pPr eaLnBrk="1" hangingPunct="1"/>
            <a:r>
              <a:rPr lang="en-US" altLang="en-US" b="1">
                <a:solidFill>
                  <a:srgbClr val="7B9899"/>
                </a:solidFill>
                <a:ea typeface="ＭＳ Ｐゴシック" panose="020B0600070205080204" pitchFamily="34" charset="-128"/>
              </a:rPr>
              <a:t>From Policy to Project</a:t>
            </a:r>
          </a:p>
        </p:txBody>
      </p:sp>
      <p:sp>
        <p:nvSpPr>
          <p:cNvPr id="26626" name="Content Placeholder 2">
            <a:extLst>
              <a:ext uri="{FF2B5EF4-FFF2-40B4-BE49-F238E27FC236}">
                <a16:creationId xmlns:a16="http://schemas.microsoft.com/office/drawing/2014/main" id="{0B148508-2995-6857-576E-C61078322A4E}"/>
              </a:ext>
            </a:extLst>
          </p:cNvPr>
          <p:cNvSpPr>
            <a:spLocks noGrp="1"/>
          </p:cNvSpPr>
          <p:nvPr>
            <p:ph idx="1"/>
          </p:nvPr>
        </p:nvSpPr>
        <p:spPr>
          <a:xfrm>
            <a:off x="374650" y="762000"/>
            <a:ext cx="8504238" cy="4572000"/>
          </a:xfrm>
        </p:spPr>
        <p:txBody>
          <a:bodyPr/>
          <a:lstStyle/>
          <a:p>
            <a:pPr eaLnBrk="1" hangingPunct="1"/>
            <a:endParaRPr lang="en-US" altLang="en-US" b="1">
              <a:ea typeface="ＭＳ Ｐゴシック" panose="020B0600070205080204" pitchFamily="34" charset="-128"/>
            </a:endParaRPr>
          </a:p>
          <a:p>
            <a:pPr eaLnBrk="1" hangingPunct="1"/>
            <a:r>
              <a:rPr lang="en-US" altLang="en-US" b="1">
                <a:ea typeface="ＭＳ Ｐゴシック" panose="020B0600070205080204" pitchFamily="34" charset="-128"/>
              </a:rPr>
              <a:t>Grants vs. Contracts:  Assessing Sub-Grants</a:t>
            </a:r>
          </a:p>
          <a:p>
            <a:pPr eaLnBrk="1" hangingPunct="1"/>
            <a:endParaRPr lang="en-US" altLang="en-US" b="1">
              <a:ea typeface="ＭＳ Ｐゴシック" panose="020B0600070205080204" pitchFamily="34" charset="-128"/>
            </a:endParaRPr>
          </a:p>
          <a:p>
            <a:pPr eaLnBrk="1" hangingPunct="1"/>
            <a:r>
              <a:rPr lang="en-US" altLang="en-US" b="1">
                <a:ea typeface="ＭＳ Ｐゴシック" panose="020B0600070205080204" pitchFamily="34" charset="-128"/>
              </a:rPr>
              <a:t>Request for Application (RFA)</a:t>
            </a:r>
            <a:r>
              <a:rPr lang="ja-JP" altLang="en-US" b="1">
                <a:ea typeface="ＭＳ Ｐゴシック" panose="020B0600070205080204" pitchFamily="34" charset="-128"/>
              </a:rPr>
              <a:t>’</a:t>
            </a:r>
            <a:r>
              <a:rPr lang="en-US" altLang="ja-JP" b="1">
                <a:ea typeface="ＭＳ Ｐゴシック" panose="020B0600070205080204" pitchFamily="34" charset="-128"/>
              </a:rPr>
              <a:t>s and Implementation</a:t>
            </a:r>
          </a:p>
          <a:p>
            <a:pPr eaLnBrk="1" hangingPunct="1"/>
            <a:endParaRPr lang="en-US" altLang="en-US" b="1">
              <a:ea typeface="ＭＳ Ｐゴシック" panose="020B0600070205080204" pitchFamily="34" charset="-128"/>
            </a:endParaRPr>
          </a:p>
          <a:p>
            <a:pPr eaLnBrk="1" hangingPunct="1"/>
            <a:r>
              <a:rPr lang="en-US" altLang="en-US" b="1">
                <a:ea typeface="ＭＳ Ｐゴシック" panose="020B0600070205080204" pitchFamily="34" charset="-128"/>
              </a:rPr>
              <a:t>Project is the Common Denominator for the Domestic Grant and the International Donor</a:t>
            </a:r>
          </a:p>
          <a:p>
            <a:pPr eaLnBrk="1" hangingPunct="1"/>
            <a:endParaRPr lang="en-US" altLang="en-US" b="1">
              <a:ea typeface="ＭＳ Ｐゴシック" panose="020B0600070205080204" pitchFamily="34" charset="-128"/>
            </a:endParaRPr>
          </a:p>
          <a:p>
            <a:pPr eaLnBrk="1" hangingPunct="1"/>
            <a:r>
              <a:rPr lang="en-US" altLang="en-US" b="1">
                <a:ea typeface="ＭＳ Ｐゴシック" panose="020B0600070205080204" pitchFamily="34" charset="-128"/>
              </a:rPr>
              <a:t>Cooperative Agreements vs. IQCs</a:t>
            </a:r>
          </a:p>
          <a:p>
            <a:pPr eaLnBrk="1" hangingPunct="1">
              <a:buFont typeface="Wingdings" pitchFamily="2" charset="2"/>
              <a:buNone/>
            </a:pPr>
            <a:endParaRPr lang="en-US" altLang="en-US">
              <a:ea typeface="ＭＳ Ｐゴシック" panose="020B0600070205080204" pitchFamily="34" charset="-128"/>
            </a:endParaRPr>
          </a:p>
        </p:txBody>
      </p:sp>
      <p:pic>
        <p:nvPicPr>
          <p:cNvPr id="26627" name="Picture 2" descr="Indefinite Quantity Contracts">
            <a:extLst>
              <a:ext uri="{FF2B5EF4-FFF2-40B4-BE49-F238E27FC236}">
                <a16:creationId xmlns:a16="http://schemas.microsoft.com/office/drawing/2014/main" id="{E89148DB-C642-D510-5ADC-52A5E92E4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3" y="5678488"/>
            <a:ext cx="8686800"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ext Box 2">
            <a:extLst>
              <a:ext uri="{FF2B5EF4-FFF2-40B4-BE49-F238E27FC236}">
                <a16:creationId xmlns:a16="http://schemas.microsoft.com/office/drawing/2014/main" id="{28A5876A-DFE0-8942-2788-A8CCBB9B84A5}"/>
              </a:ext>
            </a:extLst>
          </p:cNvPr>
          <p:cNvSpPr txBox="1">
            <a:spLocks noChangeAspect="1" noChangeArrowheads="1"/>
          </p:cNvSpPr>
          <p:nvPr/>
        </p:nvSpPr>
        <p:spPr bwMode="auto">
          <a:xfrm>
            <a:off x="800100" y="63388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50000"/>
              </a:spcBef>
              <a:buClrTx/>
              <a:buSzTx/>
              <a:buFontTx/>
              <a:buNone/>
            </a:pPr>
            <a:r>
              <a:rPr lang="en-US" altLang="en-US" sz="1800">
                <a:solidFill>
                  <a:schemeClr val="tx2"/>
                </a:solidFill>
                <a:latin typeface="Arial Narrow" panose="020B0604020202020204" pitchFamily="34" charset="0"/>
              </a:rPr>
              <a:t>Source:  </a:t>
            </a:r>
            <a:r>
              <a:rPr lang="en-US" altLang="en-US" sz="1800" u="sng">
                <a:solidFill>
                  <a:schemeClr val="tx2"/>
                </a:solidFill>
                <a:latin typeface="Arial Narrow" panose="020B0604020202020204" pitchFamily="34" charset="0"/>
              </a:rPr>
              <a:t>Project Management System</a:t>
            </a:r>
            <a:r>
              <a:rPr lang="en-US" altLang="en-US" sz="1800">
                <a:solidFill>
                  <a:schemeClr val="tx2"/>
                </a:solidFill>
                <a:latin typeface="Arial Narrow" panose="020B0604020202020204" pitchFamily="34" charset="0"/>
              </a:rPr>
              <a:t>, Practical Concepts, Inc., Washington, DC  1979.</a:t>
            </a:r>
          </a:p>
        </p:txBody>
      </p:sp>
      <p:grpSp>
        <p:nvGrpSpPr>
          <p:cNvPr id="155650" name="Group 3">
            <a:extLst>
              <a:ext uri="{FF2B5EF4-FFF2-40B4-BE49-F238E27FC236}">
                <a16:creationId xmlns:a16="http://schemas.microsoft.com/office/drawing/2014/main" id="{1AE90B36-CE78-EC71-1EA5-C769DE0172FF}"/>
              </a:ext>
            </a:extLst>
          </p:cNvPr>
          <p:cNvGrpSpPr>
            <a:grpSpLocks/>
          </p:cNvGrpSpPr>
          <p:nvPr/>
        </p:nvGrpSpPr>
        <p:grpSpPr bwMode="auto">
          <a:xfrm>
            <a:off x="1295400" y="1143000"/>
            <a:ext cx="6553200" cy="5181600"/>
            <a:chOff x="816" y="720"/>
            <a:chExt cx="4128" cy="3264"/>
          </a:xfrm>
        </p:grpSpPr>
        <p:sp>
          <p:nvSpPr>
            <p:cNvPr id="155652" name="Oval 4">
              <a:extLst>
                <a:ext uri="{FF2B5EF4-FFF2-40B4-BE49-F238E27FC236}">
                  <a16:creationId xmlns:a16="http://schemas.microsoft.com/office/drawing/2014/main" id="{C291E193-EE88-D3D8-700C-6D72C4055957}"/>
                </a:ext>
              </a:extLst>
            </p:cNvPr>
            <p:cNvSpPr>
              <a:spLocks noChangeAspect="1" noChangeArrowheads="1"/>
            </p:cNvSpPr>
            <p:nvPr/>
          </p:nvSpPr>
          <p:spPr bwMode="auto">
            <a:xfrm>
              <a:off x="2177" y="1746"/>
              <a:ext cx="1318" cy="1398"/>
            </a:xfrm>
            <a:prstGeom prst="ellipse">
              <a:avLst/>
            </a:prstGeom>
            <a:solidFill>
              <a:schemeClr val="bg2"/>
            </a:solidFill>
            <a:ln w="38100">
              <a:solidFill>
                <a:schemeClr val="tx2"/>
              </a:solidFill>
              <a:round/>
              <a:headEnd/>
              <a:tailEnd/>
            </a:ln>
          </p:spPr>
          <p:txBody>
            <a:bodyPr wrap="none" anchor="ct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Tx/>
                <a:buNone/>
              </a:pPr>
              <a:r>
                <a:rPr lang="en-US" altLang="en-US" sz="2500">
                  <a:latin typeface="Arial Narrow" panose="020B0604020202020204" pitchFamily="34" charset="0"/>
                </a:rPr>
                <a:t>Project </a:t>
              </a:r>
            </a:p>
            <a:p>
              <a:pPr algn="ctr" eaLnBrk="1" hangingPunct="1">
                <a:spcBef>
                  <a:spcPct val="0"/>
                </a:spcBef>
                <a:buClrTx/>
                <a:buSzTx/>
                <a:buFontTx/>
                <a:buNone/>
              </a:pPr>
              <a:r>
                <a:rPr lang="en-US" altLang="en-US" sz="2500">
                  <a:latin typeface="Arial Narrow" panose="020B0604020202020204" pitchFamily="34" charset="0"/>
                </a:rPr>
                <a:t>Objectives </a:t>
              </a:r>
            </a:p>
            <a:p>
              <a:pPr algn="ctr" eaLnBrk="1" hangingPunct="1">
                <a:spcBef>
                  <a:spcPct val="0"/>
                </a:spcBef>
                <a:buClrTx/>
                <a:buSzTx/>
                <a:buFontTx/>
                <a:buNone/>
              </a:pPr>
              <a:r>
                <a:rPr lang="en-US" altLang="en-US" sz="2500">
                  <a:latin typeface="Arial Narrow" panose="020B0604020202020204" pitchFamily="34" charset="0"/>
                </a:rPr>
                <a:t>Achieved</a:t>
              </a:r>
            </a:p>
          </p:txBody>
        </p:sp>
        <p:sp>
          <p:nvSpPr>
            <p:cNvPr id="155653" name="Oval 5">
              <a:extLst>
                <a:ext uri="{FF2B5EF4-FFF2-40B4-BE49-F238E27FC236}">
                  <a16:creationId xmlns:a16="http://schemas.microsoft.com/office/drawing/2014/main" id="{05823662-E0CE-B657-42AB-CBB185CED280}"/>
                </a:ext>
              </a:extLst>
            </p:cNvPr>
            <p:cNvSpPr>
              <a:spLocks noChangeAspect="1" noChangeArrowheads="1"/>
            </p:cNvSpPr>
            <p:nvPr/>
          </p:nvSpPr>
          <p:spPr bwMode="auto">
            <a:xfrm>
              <a:off x="1213" y="908"/>
              <a:ext cx="3339" cy="3076"/>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155654" name="AutoShape 6">
              <a:extLst>
                <a:ext uri="{FF2B5EF4-FFF2-40B4-BE49-F238E27FC236}">
                  <a16:creationId xmlns:a16="http://schemas.microsoft.com/office/drawing/2014/main" id="{A92113D5-5393-6488-0A94-0365E4FBD673}"/>
                </a:ext>
              </a:extLst>
            </p:cNvPr>
            <p:cNvSpPr>
              <a:spLocks noChangeAspect="1" noChangeArrowheads="1"/>
            </p:cNvSpPr>
            <p:nvPr/>
          </p:nvSpPr>
          <p:spPr bwMode="auto">
            <a:xfrm rot="-1044558">
              <a:off x="4428" y="1950"/>
              <a:ext cx="132" cy="186"/>
            </a:xfrm>
            <a:prstGeom prst="flowChartMerge">
              <a:avLst/>
            </a:prstGeom>
            <a:solidFill>
              <a:schemeClr val="accent1"/>
            </a:solidFill>
            <a:ln w="38100">
              <a:solidFill>
                <a:schemeClr val="accent1"/>
              </a:solidFill>
              <a:miter lim="800000"/>
              <a:headEnd/>
              <a:tailEnd/>
            </a:ln>
          </p:spPr>
          <p:txBody>
            <a:bodyPr wrap="none" anchor="ct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155655" name="AutoShape 7">
              <a:extLst>
                <a:ext uri="{FF2B5EF4-FFF2-40B4-BE49-F238E27FC236}">
                  <a16:creationId xmlns:a16="http://schemas.microsoft.com/office/drawing/2014/main" id="{30080B93-DE42-6A98-57AC-C22C879B3A00}"/>
                </a:ext>
              </a:extLst>
            </p:cNvPr>
            <p:cNvSpPr>
              <a:spLocks noChangeAspect="1" noChangeArrowheads="1"/>
            </p:cNvSpPr>
            <p:nvPr/>
          </p:nvSpPr>
          <p:spPr bwMode="auto">
            <a:xfrm rot="9938443">
              <a:off x="1180" y="2652"/>
              <a:ext cx="132" cy="186"/>
            </a:xfrm>
            <a:prstGeom prst="flowChartMerge">
              <a:avLst/>
            </a:prstGeom>
            <a:solidFill>
              <a:schemeClr val="accent1"/>
            </a:solidFill>
            <a:ln w="38100">
              <a:solidFill>
                <a:schemeClr val="accent1"/>
              </a:solidFill>
              <a:miter lim="800000"/>
              <a:headEnd/>
              <a:tailEnd/>
            </a:ln>
          </p:spPr>
          <p:txBody>
            <a:bodyPr wrap="none" anchor="ct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155656" name="AutoShape 8">
              <a:extLst>
                <a:ext uri="{FF2B5EF4-FFF2-40B4-BE49-F238E27FC236}">
                  <a16:creationId xmlns:a16="http://schemas.microsoft.com/office/drawing/2014/main" id="{FA078525-E840-85FF-9D29-41C229F4F48D}"/>
                </a:ext>
              </a:extLst>
            </p:cNvPr>
            <p:cNvSpPr>
              <a:spLocks noChangeAspect="1" noChangeArrowheads="1"/>
            </p:cNvSpPr>
            <p:nvPr/>
          </p:nvSpPr>
          <p:spPr bwMode="auto">
            <a:xfrm rot="-6255146">
              <a:off x="2287" y="889"/>
              <a:ext cx="141" cy="175"/>
            </a:xfrm>
            <a:prstGeom prst="flowChartMerge">
              <a:avLst/>
            </a:prstGeom>
            <a:solidFill>
              <a:schemeClr val="accent1"/>
            </a:solidFill>
            <a:ln w="38100">
              <a:solidFill>
                <a:schemeClr val="accent1"/>
              </a:solidFill>
              <a:miter lim="800000"/>
              <a:headEnd/>
              <a:tailEnd/>
            </a:ln>
          </p:spPr>
          <p:txBody>
            <a:bodyPr wrap="none" anchor="ct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155657" name="Freeform 9">
              <a:extLst>
                <a:ext uri="{FF2B5EF4-FFF2-40B4-BE49-F238E27FC236}">
                  <a16:creationId xmlns:a16="http://schemas.microsoft.com/office/drawing/2014/main" id="{E026183F-9110-971B-F8D9-660C3F06AA82}"/>
                </a:ext>
              </a:extLst>
            </p:cNvPr>
            <p:cNvSpPr>
              <a:spLocks noChangeAspect="1"/>
            </p:cNvSpPr>
            <p:nvPr/>
          </p:nvSpPr>
          <p:spPr bwMode="auto">
            <a:xfrm>
              <a:off x="1323" y="1505"/>
              <a:ext cx="1523" cy="661"/>
            </a:xfrm>
            <a:custGeom>
              <a:avLst/>
              <a:gdLst>
                <a:gd name="T0" fmla="*/ 0 w 1664"/>
                <a:gd name="T1" fmla="*/ 512 h 680"/>
                <a:gd name="T2" fmla="*/ 40 w 1664"/>
                <a:gd name="T3" fmla="*/ 367 h 680"/>
                <a:gd name="T4" fmla="*/ 119 w 1664"/>
                <a:gd name="T5" fmla="*/ 223 h 680"/>
                <a:gd name="T6" fmla="*/ 258 w 1664"/>
                <a:gd name="T7" fmla="*/ 79 h 680"/>
                <a:gd name="T8" fmla="*/ 436 w 1664"/>
                <a:gd name="T9" fmla="*/ 8 h 680"/>
                <a:gd name="T10" fmla="*/ 593 w 1664"/>
                <a:gd name="T11" fmla="*/ 44 h 680"/>
                <a:gd name="T12" fmla="*/ 674 w 1664"/>
                <a:gd name="T13" fmla="*/ 151 h 680"/>
                <a:gd name="T14" fmla="*/ 674 w 1664"/>
                <a:gd name="T15" fmla="*/ 186 h 680"/>
                <a:gd name="T16" fmla="*/ 0 60000 65536"/>
                <a:gd name="T17" fmla="*/ 0 60000 65536"/>
                <a:gd name="T18" fmla="*/ 0 60000 65536"/>
                <a:gd name="T19" fmla="*/ 0 60000 65536"/>
                <a:gd name="T20" fmla="*/ 0 60000 65536"/>
                <a:gd name="T21" fmla="*/ 0 60000 65536"/>
                <a:gd name="T22" fmla="*/ 0 60000 65536"/>
                <a:gd name="T23" fmla="*/ 0 60000 65536"/>
                <a:gd name="T24" fmla="*/ 0 w 1664"/>
                <a:gd name="T25" fmla="*/ 0 h 680"/>
                <a:gd name="T26" fmla="*/ 1664 w 1664"/>
                <a:gd name="T27" fmla="*/ 680 h 6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4" h="680">
                  <a:moveTo>
                    <a:pt x="0" y="680"/>
                  </a:moveTo>
                  <a:cubicBezTo>
                    <a:pt x="24" y="616"/>
                    <a:pt x="48" y="552"/>
                    <a:pt x="96" y="488"/>
                  </a:cubicBezTo>
                  <a:cubicBezTo>
                    <a:pt x="144" y="424"/>
                    <a:pt x="200" y="360"/>
                    <a:pt x="288" y="296"/>
                  </a:cubicBezTo>
                  <a:cubicBezTo>
                    <a:pt x="376" y="232"/>
                    <a:pt x="496" y="152"/>
                    <a:pt x="624" y="104"/>
                  </a:cubicBezTo>
                  <a:cubicBezTo>
                    <a:pt x="752" y="56"/>
                    <a:pt x="920" y="16"/>
                    <a:pt x="1056" y="8"/>
                  </a:cubicBezTo>
                  <a:cubicBezTo>
                    <a:pt x="1192" y="0"/>
                    <a:pt x="1344" y="24"/>
                    <a:pt x="1440" y="56"/>
                  </a:cubicBezTo>
                  <a:cubicBezTo>
                    <a:pt x="1536" y="88"/>
                    <a:pt x="1600" y="168"/>
                    <a:pt x="1632" y="200"/>
                  </a:cubicBezTo>
                  <a:cubicBezTo>
                    <a:pt x="1664" y="232"/>
                    <a:pt x="1632" y="240"/>
                    <a:pt x="1632" y="248"/>
                  </a:cubicBezTo>
                </a:path>
              </a:pathLst>
            </a:cu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55658" name="AutoShape 10">
              <a:extLst>
                <a:ext uri="{FF2B5EF4-FFF2-40B4-BE49-F238E27FC236}">
                  <a16:creationId xmlns:a16="http://schemas.microsoft.com/office/drawing/2014/main" id="{95909A08-448A-C3D1-3807-8E479A2A638B}"/>
                </a:ext>
              </a:extLst>
            </p:cNvPr>
            <p:cNvSpPr>
              <a:spLocks noChangeAspect="1" noChangeArrowheads="1"/>
            </p:cNvSpPr>
            <p:nvPr/>
          </p:nvSpPr>
          <p:spPr bwMode="auto">
            <a:xfrm rot="-2822993">
              <a:off x="2696" y="1571"/>
              <a:ext cx="139" cy="175"/>
            </a:xfrm>
            <a:prstGeom prst="flowChartMerge">
              <a:avLst/>
            </a:prstGeom>
            <a:solidFill>
              <a:schemeClr val="accent1"/>
            </a:solidFill>
            <a:ln w="38100">
              <a:solidFill>
                <a:schemeClr val="accent1"/>
              </a:solidFill>
              <a:miter lim="800000"/>
              <a:headEnd/>
              <a:tailEnd/>
            </a:ln>
          </p:spPr>
          <p:txBody>
            <a:bodyPr wrap="none" anchor="ct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155659" name="Rectangle 11">
              <a:extLst>
                <a:ext uri="{FF2B5EF4-FFF2-40B4-BE49-F238E27FC236}">
                  <a16:creationId xmlns:a16="http://schemas.microsoft.com/office/drawing/2014/main" id="{09BC5B53-5410-ED2E-F82B-114071227836}"/>
                </a:ext>
              </a:extLst>
            </p:cNvPr>
            <p:cNvSpPr>
              <a:spLocks noChangeAspect="1" noChangeArrowheads="1"/>
            </p:cNvSpPr>
            <p:nvPr/>
          </p:nvSpPr>
          <p:spPr bwMode="auto">
            <a:xfrm>
              <a:off x="816" y="2166"/>
              <a:ext cx="791" cy="465"/>
            </a:xfrm>
            <a:prstGeom prst="rect">
              <a:avLst/>
            </a:prstGeom>
            <a:solidFill>
              <a:schemeClr val="bg2"/>
            </a:solidFill>
            <a:ln w="38100">
              <a:solidFill>
                <a:schemeClr val="tx2"/>
              </a:solidFill>
              <a:miter lim="800000"/>
              <a:headEnd/>
              <a:tailEnd/>
            </a:ln>
          </p:spPr>
          <p:txBody>
            <a:bodyPr wrap="none" anchor="ct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Tx/>
                <a:buNone/>
              </a:pPr>
              <a:r>
                <a:rPr lang="en-US" altLang="en-US" sz="1800" b="1">
                  <a:latin typeface="Arial Narrow" panose="020B0604020202020204" pitchFamily="34" charset="0"/>
                </a:rPr>
                <a:t>3. Evaluation</a:t>
              </a:r>
            </a:p>
          </p:txBody>
        </p:sp>
        <p:sp>
          <p:nvSpPr>
            <p:cNvPr id="155660" name="Rectangle 12">
              <a:extLst>
                <a:ext uri="{FF2B5EF4-FFF2-40B4-BE49-F238E27FC236}">
                  <a16:creationId xmlns:a16="http://schemas.microsoft.com/office/drawing/2014/main" id="{CA7FCA43-D268-04CB-33DE-9CA64133830F}"/>
                </a:ext>
              </a:extLst>
            </p:cNvPr>
            <p:cNvSpPr>
              <a:spLocks noChangeAspect="1" noChangeArrowheads="1"/>
            </p:cNvSpPr>
            <p:nvPr/>
          </p:nvSpPr>
          <p:spPr bwMode="auto">
            <a:xfrm>
              <a:off x="4154" y="2166"/>
              <a:ext cx="790" cy="465"/>
            </a:xfrm>
            <a:prstGeom prst="rect">
              <a:avLst/>
            </a:prstGeom>
            <a:solidFill>
              <a:schemeClr val="bg2"/>
            </a:solidFill>
            <a:ln w="38100">
              <a:solidFill>
                <a:schemeClr val="tx2"/>
              </a:solidFill>
              <a:miter lim="800000"/>
              <a:headEnd/>
              <a:tailEnd/>
            </a:ln>
          </p:spPr>
          <p:txBody>
            <a:bodyPr wrap="none" anchor="ct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Tx/>
                <a:buNone/>
              </a:pPr>
              <a:r>
                <a:rPr lang="en-US" altLang="en-US" sz="1800" b="1">
                  <a:latin typeface="Arial Narrow" panose="020B0604020202020204" pitchFamily="34" charset="0"/>
                </a:rPr>
                <a:t>2. Execution</a:t>
              </a:r>
            </a:p>
          </p:txBody>
        </p:sp>
        <p:sp>
          <p:nvSpPr>
            <p:cNvPr id="155661" name="Rectangle 13">
              <a:extLst>
                <a:ext uri="{FF2B5EF4-FFF2-40B4-BE49-F238E27FC236}">
                  <a16:creationId xmlns:a16="http://schemas.microsoft.com/office/drawing/2014/main" id="{B97F5E07-338B-D487-71B5-122B774DF692}"/>
                </a:ext>
              </a:extLst>
            </p:cNvPr>
            <p:cNvSpPr>
              <a:spLocks noChangeAspect="1" noChangeArrowheads="1"/>
            </p:cNvSpPr>
            <p:nvPr/>
          </p:nvSpPr>
          <p:spPr bwMode="auto">
            <a:xfrm>
              <a:off x="2481" y="720"/>
              <a:ext cx="791" cy="467"/>
            </a:xfrm>
            <a:prstGeom prst="rect">
              <a:avLst/>
            </a:prstGeom>
            <a:solidFill>
              <a:schemeClr val="bg2"/>
            </a:solidFill>
            <a:ln w="38100">
              <a:solidFill>
                <a:schemeClr val="tx2"/>
              </a:solidFill>
              <a:miter lim="800000"/>
              <a:headEnd/>
              <a:tailEnd/>
            </a:ln>
          </p:spPr>
          <p:txBody>
            <a:bodyPr wrap="none" anchor="ct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Tx/>
                <a:buNone/>
              </a:pPr>
              <a:r>
                <a:rPr lang="en-US" altLang="en-US" sz="1800" b="1">
                  <a:latin typeface="Arial Narrow" panose="020B0604020202020204" pitchFamily="34" charset="0"/>
                </a:rPr>
                <a:t>1. Design</a:t>
              </a:r>
            </a:p>
          </p:txBody>
        </p:sp>
      </p:grpSp>
      <p:sp>
        <p:nvSpPr>
          <p:cNvPr id="155651" name="Rectangle 14">
            <a:extLst>
              <a:ext uri="{FF2B5EF4-FFF2-40B4-BE49-F238E27FC236}">
                <a16:creationId xmlns:a16="http://schemas.microsoft.com/office/drawing/2014/main" id="{90F30D36-CCF1-DC83-78AC-CFB95D50EDD0}"/>
              </a:ext>
            </a:extLst>
          </p:cNvPr>
          <p:cNvSpPr>
            <a:spLocks noGrp="1"/>
          </p:cNvSpPr>
          <p:nvPr>
            <p:ph type="title"/>
          </p:nvPr>
        </p:nvSpPr>
        <p:spPr>
          <a:xfrm>
            <a:off x="533400" y="-685800"/>
            <a:ext cx="8229600" cy="1371600"/>
          </a:xfrm>
        </p:spPr>
        <p:txBody>
          <a:bodyPr/>
          <a:lstStyle/>
          <a:p>
            <a:pPr eaLnBrk="1" hangingPunct="1"/>
            <a:r>
              <a:rPr lang="en-US" altLang="en-US" b="1">
                <a:solidFill>
                  <a:srgbClr val="FF0000"/>
                </a:solidFill>
                <a:ea typeface="ＭＳ Ｐゴシック" panose="020B0600070205080204" pitchFamily="34" charset="-128"/>
              </a:rPr>
              <a:t>The Project Cycle</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a:extLst>
              <a:ext uri="{FF2B5EF4-FFF2-40B4-BE49-F238E27FC236}">
                <a16:creationId xmlns:a16="http://schemas.microsoft.com/office/drawing/2014/main" id="{43F9ED09-4E2C-1D7E-5E08-03F1F9AB0101}"/>
              </a:ext>
            </a:extLst>
          </p:cNvPr>
          <p:cNvSpPr>
            <a:spLocks noGrp="1"/>
          </p:cNvSpPr>
          <p:nvPr>
            <p:ph type="title"/>
          </p:nvPr>
        </p:nvSpPr>
        <p:spPr/>
        <p:txBody>
          <a:bodyPr/>
          <a:lstStyle/>
          <a:p>
            <a:pPr eaLnBrk="1" hangingPunct="1"/>
            <a:r>
              <a:rPr lang="en-US" altLang="en-US" b="1">
                <a:solidFill>
                  <a:srgbClr val="7B9899"/>
                </a:solidFill>
                <a:ea typeface="ＭＳ Ｐゴシック" panose="020B0600070205080204" pitchFamily="34" charset="-128"/>
              </a:rPr>
              <a:t>The Project Cycle and the Contract</a:t>
            </a:r>
          </a:p>
        </p:txBody>
      </p:sp>
      <p:sp>
        <p:nvSpPr>
          <p:cNvPr id="157698" name="Rectangle 3">
            <a:extLst>
              <a:ext uri="{FF2B5EF4-FFF2-40B4-BE49-F238E27FC236}">
                <a16:creationId xmlns:a16="http://schemas.microsoft.com/office/drawing/2014/main" id="{41914484-4A39-B117-66F1-ADE75DB8C7CD}"/>
              </a:ext>
            </a:extLst>
          </p:cNvPr>
          <p:cNvSpPr>
            <a:spLocks noGrp="1"/>
          </p:cNvSpPr>
          <p:nvPr>
            <p:ph type="body" idx="1"/>
          </p:nvPr>
        </p:nvSpPr>
        <p:spPr>
          <a:xfrm>
            <a:off x="301625" y="1527175"/>
            <a:ext cx="8504238" cy="4572000"/>
          </a:xfrm>
        </p:spPr>
        <p:txBody>
          <a:bodyPr/>
          <a:lstStyle/>
          <a:p>
            <a:pPr eaLnBrk="1" hangingPunct="1"/>
            <a:r>
              <a:rPr lang="en-US" altLang="en-US" b="1">
                <a:ea typeface="ＭＳ Ｐゴシック" panose="020B0600070205080204" pitchFamily="34" charset="-128"/>
              </a:rPr>
              <a:t>Analysis--collection of:</a:t>
            </a:r>
          </a:p>
          <a:p>
            <a:pPr lvl="1" eaLnBrk="1" hangingPunct="1"/>
            <a:r>
              <a:rPr lang="en-US" altLang="en-US" b="1">
                <a:ea typeface="ＭＳ Ｐゴシック" panose="020B0600070205080204" pitchFamily="34" charset="-128"/>
              </a:rPr>
              <a:t>Social Analysis targeted groups: women, minorities, indigenous peoples</a:t>
            </a:r>
          </a:p>
          <a:p>
            <a:pPr lvl="1" eaLnBrk="1" hangingPunct="1"/>
            <a:r>
              <a:rPr lang="en-US" altLang="en-US" b="1">
                <a:ea typeface="ＭＳ Ｐゴシック" panose="020B0600070205080204" pitchFamily="34" charset="-128"/>
              </a:rPr>
              <a:t>Economic Analysis--Cost Benefit</a:t>
            </a:r>
          </a:p>
          <a:p>
            <a:pPr lvl="1" eaLnBrk="1" hangingPunct="1"/>
            <a:r>
              <a:rPr lang="en-US" altLang="en-US" b="1">
                <a:ea typeface="ＭＳ Ｐゴシック" panose="020B0600070205080204" pitchFamily="34" charset="-128"/>
              </a:rPr>
              <a:t>Institutional Analysis</a:t>
            </a:r>
          </a:p>
          <a:p>
            <a:pPr lvl="2" eaLnBrk="1" hangingPunct="1"/>
            <a:r>
              <a:rPr lang="en-US" altLang="en-US" b="1">
                <a:ea typeface="ＭＳ Ｐゴシック" panose="020B0600070205080204" pitchFamily="34" charset="-128"/>
              </a:rPr>
              <a:t>Sustainability</a:t>
            </a:r>
          </a:p>
          <a:p>
            <a:pPr lvl="2" eaLnBrk="1" hangingPunct="1"/>
            <a:r>
              <a:rPr lang="en-US" altLang="en-US" b="1">
                <a:ea typeface="ＭＳ Ｐゴシック" panose="020B0600070205080204" pitchFamily="34" charset="-128"/>
              </a:rPr>
              <a:t>Organizational Requirements</a:t>
            </a:r>
          </a:p>
          <a:p>
            <a:pPr lvl="2" eaLnBrk="1" hangingPunct="1"/>
            <a:r>
              <a:rPr lang="en-US" altLang="en-US" b="1">
                <a:ea typeface="ＭＳ Ｐゴシック" panose="020B0600070205080204" pitchFamily="34" charset="-128"/>
              </a:rPr>
              <a:t>Recurrent Cost Implications</a:t>
            </a:r>
          </a:p>
          <a:p>
            <a:pPr lvl="2" eaLnBrk="1" hangingPunct="1"/>
            <a:r>
              <a:rPr lang="en-US" altLang="en-US" b="1">
                <a:ea typeface="ＭＳ Ｐゴシック" panose="020B0600070205080204" pitchFamily="34" charset="-128"/>
              </a:rPr>
              <a:t>Human Skills Needed</a:t>
            </a:r>
          </a:p>
          <a:p>
            <a:pPr lvl="2" eaLnBrk="1" hangingPunct="1"/>
            <a:r>
              <a:rPr lang="en-US" altLang="en-US" b="1">
                <a:ea typeface="ＭＳ Ｐゴシック" panose="020B0600070205080204" pitchFamily="34" charset="-128"/>
              </a:rPr>
              <a:t>Social Acceptance</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2" descr="http://www.fao.org/docrep/X5310E/x5310e01.gif">
            <a:extLst>
              <a:ext uri="{FF2B5EF4-FFF2-40B4-BE49-F238E27FC236}">
                <a16:creationId xmlns:a16="http://schemas.microsoft.com/office/drawing/2014/main" id="{6D951B1B-7ECB-5677-AEE9-5D576DCFA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a:extLst>
              <a:ext uri="{FF2B5EF4-FFF2-40B4-BE49-F238E27FC236}">
                <a16:creationId xmlns:a16="http://schemas.microsoft.com/office/drawing/2014/main" id="{27E9BCE3-904F-E8A7-A6CB-36FFEE5FACEF}"/>
              </a:ext>
            </a:extLst>
          </p:cNvPr>
          <p:cNvSpPr>
            <a:spLocks noGrp="1"/>
          </p:cNvSpPr>
          <p:nvPr>
            <p:ph type="title"/>
          </p:nvPr>
        </p:nvSpPr>
        <p:spPr>
          <a:xfrm>
            <a:off x="457200" y="-457200"/>
            <a:ext cx="8229600" cy="1447800"/>
          </a:xfrm>
        </p:spPr>
        <p:txBody>
          <a:bodyPr/>
          <a:lstStyle/>
          <a:p>
            <a:pPr eaLnBrk="1" hangingPunct="1"/>
            <a:r>
              <a:rPr lang="en-US" altLang="en-US">
                <a:solidFill>
                  <a:srgbClr val="7B9899"/>
                </a:solidFill>
                <a:ea typeface="ＭＳ Ｐゴシック" panose="020B0600070205080204" pitchFamily="34" charset="-128"/>
              </a:rPr>
              <a:t>The Project Cycle Analysis</a:t>
            </a:r>
          </a:p>
        </p:txBody>
      </p:sp>
      <p:sp>
        <p:nvSpPr>
          <p:cNvPr id="161794" name="Rectangle 3">
            <a:extLst>
              <a:ext uri="{FF2B5EF4-FFF2-40B4-BE49-F238E27FC236}">
                <a16:creationId xmlns:a16="http://schemas.microsoft.com/office/drawing/2014/main" id="{0482845F-6737-C776-CE0A-39160342B46E}"/>
              </a:ext>
            </a:extLst>
          </p:cNvPr>
          <p:cNvSpPr>
            <a:spLocks noGrp="1"/>
          </p:cNvSpPr>
          <p:nvPr>
            <p:ph type="body" idx="1"/>
          </p:nvPr>
        </p:nvSpPr>
        <p:spPr>
          <a:xfrm>
            <a:off x="228600" y="1066800"/>
            <a:ext cx="8686800" cy="5791200"/>
          </a:xfrm>
        </p:spPr>
        <p:txBody>
          <a:bodyPr/>
          <a:lstStyle/>
          <a:p>
            <a:pPr lvl="1" eaLnBrk="1" hangingPunct="1">
              <a:lnSpc>
                <a:spcPct val="90000"/>
              </a:lnSpc>
            </a:pPr>
            <a:endParaRPr lang="en-US" altLang="en-US" b="1">
              <a:ea typeface="ＭＳ Ｐゴシック" panose="020B0600070205080204" pitchFamily="34" charset="-128"/>
            </a:endParaRPr>
          </a:p>
          <a:p>
            <a:pPr lvl="1" eaLnBrk="1" hangingPunct="1">
              <a:lnSpc>
                <a:spcPct val="90000"/>
              </a:lnSpc>
            </a:pPr>
            <a:endParaRPr lang="en-US" altLang="en-US" b="1">
              <a:ea typeface="ＭＳ Ｐゴシック" panose="020B0600070205080204" pitchFamily="34" charset="-128"/>
            </a:endParaRPr>
          </a:p>
          <a:p>
            <a:pPr lvl="1" eaLnBrk="1" hangingPunct="1">
              <a:lnSpc>
                <a:spcPct val="90000"/>
              </a:lnSpc>
            </a:pPr>
            <a:r>
              <a:rPr lang="en-US" altLang="en-US" b="1">
                <a:ea typeface="ＭＳ Ｐゴシック" panose="020B0600070205080204" pitchFamily="34" charset="-128"/>
              </a:rPr>
              <a:t>The Logical Framework: (LOGFRAME)</a:t>
            </a:r>
          </a:p>
          <a:p>
            <a:pPr lvl="2" eaLnBrk="1" hangingPunct="1">
              <a:lnSpc>
                <a:spcPct val="90000"/>
              </a:lnSpc>
            </a:pPr>
            <a:endParaRPr lang="en-US" altLang="en-US" b="1">
              <a:ea typeface="ＭＳ Ｐゴシック" panose="020B0600070205080204" pitchFamily="34" charset="-128"/>
            </a:endParaRPr>
          </a:p>
          <a:p>
            <a:pPr lvl="2" eaLnBrk="1" hangingPunct="1">
              <a:lnSpc>
                <a:spcPct val="90000"/>
              </a:lnSpc>
            </a:pPr>
            <a:r>
              <a:rPr lang="en-US" altLang="en-US" b="1">
                <a:ea typeface="ＭＳ Ｐゴシック" panose="020B0600070205080204" pitchFamily="34" charset="-128"/>
              </a:rPr>
              <a:t>If-then conditions</a:t>
            </a:r>
          </a:p>
          <a:p>
            <a:pPr lvl="2" eaLnBrk="1" hangingPunct="1">
              <a:lnSpc>
                <a:spcPct val="90000"/>
              </a:lnSpc>
            </a:pPr>
            <a:r>
              <a:rPr lang="en-US" altLang="en-US" b="1">
                <a:ea typeface="ＭＳ Ｐゴシック" panose="020B0600070205080204" pitchFamily="34" charset="-128"/>
              </a:rPr>
              <a:t>Some donors have moved away from original Log-frame</a:t>
            </a:r>
          </a:p>
          <a:p>
            <a:pPr lvl="2" eaLnBrk="1" hangingPunct="1">
              <a:lnSpc>
                <a:spcPct val="90000"/>
              </a:lnSpc>
            </a:pPr>
            <a:r>
              <a:rPr lang="en-US" altLang="en-US" b="1">
                <a:ea typeface="ＭＳ Ｐゴシック" panose="020B0600070205080204" pitchFamily="34" charset="-128"/>
              </a:rPr>
              <a:t>Was replaced by a system based on identifying Strategic Objectives, Intermediate Results, Impacts, </a:t>
            </a:r>
            <a:r>
              <a:rPr lang="en-US" altLang="en-US" b="1" u="sng">
                <a:ea typeface="ＭＳ Ｐゴシック" panose="020B0600070205080204" pitchFamily="34" charset="-128"/>
              </a:rPr>
              <a:t>Measurable Indicators</a:t>
            </a:r>
            <a:r>
              <a:rPr lang="en-US" altLang="en-US" b="1">
                <a:ea typeface="ＭＳ Ｐゴシック" panose="020B0600070205080204" pitchFamily="34" charset="-128"/>
              </a:rPr>
              <a:t>, etc.  </a:t>
            </a:r>
          </a:p>
          <a:p>
            <a:pPr lvl="2" eaLnBrk="1" hangingPunct="1">
              <a:lnSpc>
                <a:spcPct val="90000"/>
              </a:lnSpc>
            </a:pPr>
            <a:r>
              <a:rPr lang="en-US" altLang="en-US" b="1">
                <a:ea typeface="ＭＳ Ｐゴシック" panose="020B0600070205080204" pitchFamily="34" charset="-128"/>
              </a:rPr>
              <a:t>That system was recently "de-emphasized."  </a:t>
            </a:r>
          </a:p>
          <a:p>
            <a:pPr lvl="2" eaLnBrk="1" hangingPunct="1">
              <a:lnSpc>
                <a:spcPct val="90000"/>
              </a:lnSpc>
            </a:pPr>
            <a:r>
              <a:rPr lang="en-US" altLang="en-US" b="1">
                <a:ea typeface="ＭＳ Ｐゴシック" panose="020B0600070205080204" pitchFamily="34" charset="-128"/>
              </a:rPr>
              <a:t>AID mission requests for funds were tied to promises of specific results</a:t>
            </a:r>
          </a:p>
          <a:p>
            <a:pPr lvl="2" eaLnBrk="1" hangingPunct="1">
              <a:lnSpc>
                <a:spcPct val="90000"/>
              </a:lnSpc>
            </a:pPr>
            <a:r>
              <a:rPr lang="en-US" altLang="en-US" b="1">
                <a:ea typeface="ＭＳ Ｐゴシック" panose="020B0600070205080204" pitchFamily="34" charset="-128"/>
              </a:rPr>
              <a:t>Results Framework system is "under review." </a:t>
            </a:r>
          </a:p>
          <a:p>
            <a:pPr lvl="1" eaLnBrk="1" hangingPunct="1">
              <a:lnSpc>
                <a:spcPct val="90000"/>
              </a:lnSpc>
            </a:pPr>
            <a:endParaRPr lang="en-US" altLang="en-US">
              <a:ea typeface="ＭＳ Ｐゴシック" panose="020B0600070205080204" pitchFamily="34" charset="-128"/>
            </a:endParaRPr>
          </a:p>
          <a:p>
            <a:pPr lvl="1" eaLnBrk="1" hangingPunct="1">
              <a:lnSpc>
                <a:spcPct val="90000"/>
              </a:lnSpc>
            </a:pPr>
            <a:endParaRPr lang="en-US" altLang="en-US">
              <a:ea typeface="ＭＳ Ｐゴシック" panose="020B0600070205080204" pitchFamily="34" charset="-128"/>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1">
            <a:extLst>
              <a:ext uri="{FF2B5EF4-FFF2-40B4-BE49-F238E27FC236}">
                <a16:creationId xmlns:a16="http://schemas.microsoft.com/office/drawing/2014/main" id="{8C5487BA-CCED-89D9-03C3-579BD737DF7D}"/>
              </a:ext>
            </a:extLst>
          </p:cNvPr>
          <p:cNvSpPr>
            <a:spLocks noGrp="1"/>
          </p:cNvSpPr>
          <p:nvPr>
            <p:ph type="title"/>
          </p:nvPr>
        </p:nvSpPr>
        <p:spPr/>
        <p:txBody>
          <a:bodyPr/>
          <a:lstStyle/>
          <a:p>
            <a:pPr eaLnBrk="1" hangingPunct="1"/>
            <a:r>
              <a:rPr lang="en-US" altLang="en-US" b="1">
                <a:solidFill>
                  <a:srgbClr val="7B9899"/>
                </a:solidFill>
                <a:ea typeface="ＭＳ Ｐゴシック" panose="020B0600070205080204" pitchFamily="34" charset="-128"/>
              </a:rPr>
              <a:t>The Log Frame</a:t>
            </a:r>
          </a:p>
        </p:txBody>
      </p:sp>
      <p:pic>
        <p:nvPicPr>
          <p:cNvPr id="163842" name="Picture 2">
            <a:extLst>
              <a:ext uri="{FF2B5EF4-FFF2-40B4-BE49-F238E27FC236}">
                <a16:creationId xmlns:a16="http://schemas.microsoft.com/office/drawing/2014/main" id="{CD1AFD8C-6F3F-2A16-D23E-6161A3AB648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62200" y="1371600"/>
            <a:ext cx="4633913" cy="5219700"/>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4">
            <a:extLst>
              <a:ext uri="{FF2B5EF4-FFF2-40B4-BE49-F238E27FC236}">
                <a16:creationId xmlns:a16="http://schemas.microsoft.com/office/drawing/2014/main" id="{52C1FD95-C382-3BD4-2089-52EE5CEC8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 y="564899"/>
            <a:ext cx="8748713" cy="62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09605" name="Rectangle 5">
            <a:extLst>
              <a:ext uri="{FF2B5EF4-FFF2-40B4-BE49-F238E27FC236}">
                <a16:creationId xmlns:a16="http://schemas.microsoft.com/office/drawing/2014/main" id="{37D0EB0B-F81D-076C-BC28-0CF472F52326}"/>
              </a:ext>
            </a:extLst>
          </p:cNvPr>
          <p:cNvSpPr>
            <a:spLocks noGrp="1" noChangeArrowheads="1"/>
          </p:cNvSpPr>
          <p:nvPr>
            <p:ph type="title"/>
          </p:nvPr>
        </p:nvSpPr>
        <p:spPr>
          <a:xfrm>
            <a:off x="762000" y="76200"/>
            <a:ext cx="8229600" cy="563562"/>
          </a:xfrm>
        </p:spPr>
        <p:txBody>
          <a:bodyPr>
            <a:normAutofit fontScale="90000"/>
          </a:bodyPr>
          <a:lstStyle/>
          <a:p>
            <a:pPr eaLnBrk="1" fontAlgn="auto" hangingPunct="1">
              <a:spcAft>
                <a:spcPts val="0"/>
              </a:spcAft>
              <a:defRPr/>
            </a:pPr>
            <a:r>
              <a:rPr lang="en-US" sz="4000" b="1">
                <a:solidFill>
                  <a:schemeClr val="accent3">
                    <a:shade val="75000"/>
                  </a:schemeClr>
                </a:solidFill>
                <a:ea typeface="+mj-ea"/>
                <a:cs typeface="+mj-cs"/>
              </a:rPr>
              <a:t>Logical Framework</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ext Box 2">
            <a:extLst>
              <a:ext uri="{FF2B5EF4-FFF2-40B4-BE49-F238E27FC236}">
                <a16:creationId xmlns:a16="http://schemas.microsoft.com/office/drawing/2014/main" id="{E04F6F67-ABED-E766-878E-5250836C1FF0}"/>
              </a:ext>
            </a:extLst>
          </p:cNvPr>
          <p:cNvSpPr txBox="1">
            <a:spLocks noChangeArrowheads="1"/>
          </p:cNvSpPr>
          <p:nvPr/>
        </p:nvSpPr>
        <p:spPr bwMode="auto">
          <a:xfrm>
            <a:off x="657225" y="1219200"/>
            <a:ext cx="1295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50000"/>
              </a:spcBef>
              <a:buClrTx/>
              <a:buSzTx/>
              <a:buFontTx/>
              <a:buNone/>
            </a:pPr>
            <a:r>
              <a:rPr lang="en-US" altLang="en-US" sz="1200" u="sng">
                <a:latin typeface="Arial Narrow" panose="020B0604020202020204" pitchFamily="34" charset="0"/>
              </a:rPr>
              <a:t>Logical Framework</a:t>
            </a:r>
          </a:p>
        </p:txBody>
      </p:sp>
      <p:sp>
        <p:nvSpPr>
          <p:cNvPr id="167938" name="Line 3">
            <a:extLst>
              <a:ext uri="{FF2B5EF4-FFF2-40B4-BE49-F238E27FC236}">
                <a16:creationId xmlns:a16="http://schemas.microsoft.com/office/drawing/2014/main" id="{6FA168E0-03E5-0BE2-DDC0-40B354ED4DBB}"/>
              </a:ext>
            </a:extLst>
          </p:cNvPr>
          <p:cNvSpPr>
            <a:spLocks noChangeShapeType="1"/>
          </p:cNvSpPr>
          <p:nvPr/>
        </p:nvSpPr>
        <p:spPr bwMode="auto">
          <a:xfrm>
            <a:off x="1905000" y="1905000"/>
            <a:ext cx="2057400" cy="457200"/>
          </a:xfrm>
          <a:prstGeom prst="line">
            <a:avLst/>
          </a:prstGeom>
          <a:noFill/>
          <a:ln w="38100">
            <a:solidFill>
              <a:schemeClr val="accent1"/>
            </a:solidFill>
            <a:prstDash val="dash"/>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67939" name="Text Box 4">
            <a:extLst>
              <a:ext uri="{FF2B5EF4-FFF2-40B4-BE49-F238E27FC236}">
                <a16:creationId xmlns:a16="http://schemas.microsoft.com/office/drawing/2014/main" id="{1D9EE23F-9ADD-1CE5-905D-59AA917E2539}"/>
              </a:ext>
            </a:extLst>
          </p:cNvPr>
          <p:cNvSpPr txBox="1">
            <a:spLocks noChangeArrowheads="1"/>
          </p:cNvSpPr>
          <p:nvPr/>
        </p:nvSpPr>
        <p:spPr bwMode="auto">
          <a:xfrm>
            <a:off x="6858000" y="1249363"/>
            <a:ext cx="152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50000"/>
              </a:spcBef>
              <a:buClrTx/>
              <a:buSzTx/>
              <a:buFontTx/>
              <a:buNone/>
            </a:pPr>
            <a:r>
              <a:rPr lang="en-US" altLang="en-US" sz="1200" u="sng">
                <a:latin typeface="Arial Narrow" panose="020B0604020202020204" pitchFamily="34" charset="0"/>
              </a:rPr>
              <a:t>Performance Networks</a:t>
            </a:r>
          </a:p>
        </p:txBody>
      </p:sp>
      <p:sp>
        <p:nvSpPr>
          <p:cNvPr id="167940" name="Rectangle 5">
            <a:extLst>
              <a:ext uri="{FF2B5EF4-FFF2-40B4-BE49-F238E27FC236}">
                <a16:creationId xmlns:a16="http://schemas.microsoft.com/office/drawing/2014/main" id="{E473F432-BE71-3FC2-87D3-FC07743BADCB}"/>
              </a:ext>
            </a:extLst>
          </p:cNvPr>
          <p:cNvSpPr>
            <a:spLocks noChangeArrowheads="1"/>
          </p:cNvSpPr>
          <p:nvPr/>
        </p:nvSpPr>
        <p:spPr bwMode="auto">
          <a:xfrm>
            <a:off x="990600" y="4876800"/>
            <a:ext cx="609600" cy="685800"/>
          </a:xfrm>
          <a:prstGeom prst="rect">
            <a:avLst/>
          </a:prstGeom>
          <a:solidFill>
            <a:schemeClr val="accent2"/>
          </a:solidFill>
          <a:ln w="6350">
            <a:solidFill>
              <a:schemeClr val="tx2"/>
            </a:solidFill>
            <a:miter lim="800000"/>
            <a:headEnd/>
            <a:tailEnd/>
          </a:ln>
        </p:spPr>
        <p:txBody>
          <a:bodyPr wrap="none" anchor="ct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167941" name="Text Box 6">
            <a:extLst>
              <a:ext uri="{FF2B5EF4-FFF2-40B4-BE49-F238E27FC236}">
                <a16:creationId xmlns:a16="http://schemas.microsoft.com/office/drawing/2014/main" id="{BF6B1952-84EE-C4CD-69B0-D049279049AA}"/>
              </a:ext>
            </a:extLst>
          </p:cNvPr>
          <p:cNvSpPr txBox="1">
            <a:spLocks noChangeArrowheads="1"/>
          </p:cNvSpPr>
          <p:nvPr/>
        </p:nvSpPr>
        <p:spPr bwMode="auto">
          <a:xfrm>
            <a:off x="3048000" y="6400800"/>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50000"/>
              </a:spcBef>
              <a:buClrTx/>
              <a:buSzTx/>
              <a:buFontTx/>
              <a:buNone/>
            </a:pPr>
            <a:r>
              <a:rPr lang="en-US" altLang="en-US" sz="1800">
                <a:latin typeface="Arial Narrow" panose="020B0604020202020204" pitchFamily="34" charset="0"/>
              </a:rPr>
              <a:t>Practical Concepts, Incorporated</a:t>
            </a:r>
          </a:p>
        </p:txBody>
      </p:sp>
      <p:sp>
        <p:nvSpPr>
          <p:cNvPr id="167942" name="AutoShape 7">
            <a:extLst>
              <a:ext uri="{FF2B5EF4-FFF2-40B4-BE49-F238E27FC236}">
                <a16:creationId xmlns:a16="http://schemas.microsoft.com/office/drawing/2014/main" id="{CD167344-4A2E-5492-EADC-7465C060453A}"/>
              </a:ext>
            </a:extLst>
          </p:cNvPr>
          <p:cNvSpPr>
            <a:spLocks noChangeArrowheads="1"/>
          </p:cNvSpPr>
          <p:nvPr/>
        </p:nvSpPr>
        <p:spPr bwMode="auto">
          <a:xfrm rot="-1044558">
            <a:off x="5430838" y="3414713"/>
            <a:ext cx="100012" cy="147637"/>
          </a:xfrm>
          <a:prstGeom prst="flowChartMerge">
            <a:avLst/>
          </a:prstGeom>
          <a:solidFill>
            <a:schemeClr val="accent1"/>
          </a:solidFill>
          <a:ln w="38100">
            <a:solidFill>
              <a:schemeClr val="accent1"/>
            </a:solidFill>
            <a:miter lim="800000"/>
            <a:headEnd/>
            <a:tailEnd/>
          </a:ln>
        </p:spPr>
        <p:txBody>
          <a:bodyPr wrap="none" anchor="ct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167943" name="AutoShape 8">
            <a:extLst>
              <a:ext uri="{FF2B5EF4-FFF2-40B4-BE49-F238E27FC236}">
                <a16:creationId xmlns:a16="http://schemas.microsoft.com/office/drawing/2014/main" id="{CCB988E0-5956-A908-76D4-4F7E058017C1}"/>
              </a:ext>
            </a:extLst>
          </p:cNvPr>
          <p:cNvSpPr>
            <a:spLocks noChangeArrowheads="1"/>
          </p:cNvSpPr>
          <p:nvPr/>
        </p:nvSpPr>
        <p:spPr bwMode="auto">
          <a:xfrm rot="9938443">
            <a:off x="3008313" y="4043363"/>
            <a:ext cx="100012" cy="147637"/>
          </a:xfrm>
          <a:prstGeom prst="flowChartMerge">
            <a:avLst/>
          </a:prstGeom>
          <a:solidFill>
            <a:schemeClr val="accent1"/>
          </a:solidFill>
          <a:ln w="38100">
            <a:solidFill>
              <a:schemeClr val="accent1"/>
            </a:solidFill>
            <a:miter lim="800000"/>
            <a:headEnd/>
            <a:tailEnd/>
          </a:ln>
        </p:spPr>
        <p:txBody>
          <a:bodyPr wrap="none" anchor="ct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167944" name="AutoShape 9">
            <a:extLst>
              <a:ext uri="{FF2B5EF4-FFF2-40B4-BE49-F238E27FC236}">
                <a16:creationId xmlns:a16="http://schemas.microsoft.com/office/drawing/2014/main" id="{2181857B-9C2D-9CFD-34E9-F8DA1876DB9A}"/>
              </a:ext>
            </a:extLst>
          </p:cNvPr>
          <p:cNvSpPr>
            <a:spLocks noChangeArrowheads="1"/>
          </p:cNvSpPr>
          <p:nvPr/>
        </p:nvSpPr>
        <p:spPr bwMode="auto">
          <a:xfrm rot="-6255146">
            <a:off x="3764756" y="2599532"/>
            <a:ext cx="111125" cy="131762"/>
          </a:xfrm>
          <a:prstGeom prst="flowChartMerge">
            <a:avLst/>
          </a:prstGeom>
          <a:solidFill>
            <a:schemeClr val="accent1"/>
          </a:solidFill>
          <a:ln w="38100">
            <a:solidFill>
              <a:schemeClr val="accent1"/>
            </a:solidFill>
            <a:miter lim="800000"/>
            <a:headEnd/>
            <a:tailEnd/>
          </a:ln>
        </p:spPr>
        <p:txBody>
          <a:bodyPr wrap="none" anchor="ct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167945" name="Freeform 10">
            <a:extLst>
              <a:ext uri="{FF2B5EF4-FFF2-40B4-BE49-F238E27FC236}">
                <a16:creationId xmlns:a16="http://schemas.microsoft.com/office/drawing/2014/main" id="{2A329DF1-B1E5-0A45-6E2B-EFB4EFD5ADD5}"/>
              </a:ext>
            </a:extLst>
          </p:cNvPr>
          <p:cNvSpPr>
            <a:spLocks/>
          </p:cNvSpPr>
          <p:nvPr/>
        </p:nvSpPr>
        <p:spPr bwMode="auto">
          <a:xfrm>
            <a:off x="3140075" y="3113088"/>
            <a:ext cx="1149350" cy="523875"/>
          </a:xfrm>
          <a:custGeom>
            <a:avLst/>
            <a:gdLst>
              <a:gd name="T0" fmla="*/ 0 w 1664"/>
              <a:gd name="T1" fmla="*/ 2147483646 h 680"/>
              <a:gd name="T2" fmla="*/ 2147483646 w 1664"/>
              <a:gd name="T3" fmla="*/ 2147483646 h 680"/>
              <a:gd name="T4" fmla="*/ 2147483646 w 1664"/>
              <a:gd name="T5" fmla="*/ 2147483646 h 680"/>
              <a:gd name="T6" fmla="*/ 2147483646 w 1664"/>
              <a:gd name="T7" fmla="*/ 2147483646 h 680"/>
              <a:gd name="T8" fmla="*/ 2147483646 w 1664"/>
              <a:gd name="T9" fmla="*/ 2147483646 h 680"/>
              <a:gd name="T10" fmla="*/ 2147483646 w 1664"/>
              <a:gd name="T11" fmla="*/ 2147483646 h 680"/>
              <a:gd name="T12" fmla="*/ 2147483646 w 1664"/>
              <a:gd name="T13" fmla="*/ 2147483646 h 680"/>
              <a:gd name="T14" fmla="*/ 2147483646 w 1664"/>
              <a:gd name="T15" fmla="*/ 2147483646 h 680"/>
              <a:gd name="T16" fmla="*/ 0 60000 65536"/>
              <a:gd name="T17" fmla="*/ 0 60000 65536"/>
              <a:gd name="T18" fmla="*/ 0 60000 65536"/>
              <a:gd name="T19" fmla="*/ 0 60000 65536"/>
              <a:gd name="T20" fmla="*/ 0 60000 65536"/>
              <a:gd name="T21" fmla="*/ 0 60000 65536"/>
              <a:gd name="T22" fmla="*/ 0 60000 65536"/>
              <a:gd name="T23" fmla="*/ 0 60000 65536"/>
              <a:gd name="T24" fmla="*/ 0 w 1664"/>
              <a:gd name="T25" fmla="*/ 0 h 680"/>
              <a:gd name="T26" fmla="*/ 1664 w 1664"/>
              <a:gd name="T27" fmla="*/ 680 h 6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4" h="680">
                <a:moveTo>
                  <a:pt x="0" y="680"/>
                </a:moveTo>
                <a:cubicBezTo>
                  <a:pt x="24" y="616"/>
                  <a:pt x="48" y="552"/>
                  <a:pt x="96" y="488"/>
                </a:cubicBezTo>
                <a:cubicBezTo>
                  <a:pt x="144" y="424"/>
                  <a:pt x="200" y="360"/>
                  <a:pt x="288" y="296"/>
                </a:cubicBezTo>
                <a:cubicBezTo>
                  <a:pt x="376" y="232"/>
                  <a:pt x="496" y="152"/>
                  <a:pt x="624" y="104"/>
                </a:cubicBezTo>
                <a:cubicBezTo>
                  <a:pt x="752" y="56"/>
                  <a:pt x="920" y="16"/>
                  <a:pt x="1056" y="8"/>
                </a:cubicBezTo>
                <a:cubicBezTo>
                  <a:pt x="1192" y="0"/>
                  <a:pt x="1344" y="24"/>
                  <a:pt x="1440" y="56"/>
                </a:cubicBezTo>
                <a:cubicBezTo>
                  <a:pt x="1536" y="88"/>
                  <a:pt x="1600" y="168"/>
                  <a:pt x="1632" y="200"/>
                </a:cubicBezTo>
                <a:cubicBezTo>
                  <a:pt x="1664" y="232"/>
                  <a:pt x="1632" y="240"/>
                  <a:pt x="1632" y="248"/>
                </a:cubicBezTo>
              </a:path>
            </a:pathLst>
          </a:cu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67946" name="Oval 11">
            <a:extLst>
              <a:ext uri="{FF2B5EF4-FFF2-40B4-BE49-F238E27FC236}">
                <a16:creationId xmlns:a16="http://schemas.microsoft.com/office/drawing/2014/main" id="{9FA57973-7146-ECC0-33AF-EB46243C4717}"/>
              </a:ext>
            </a:extLst>
          </p:cNvPr>
          <p:cNvSpPr>
            <a:spLocks noChangeArrowheads="1"/>
          </p:cNvSpPr>
          <p:nvPr/>
        </p:nvSpPr>
        <p:spPr bwMode="auto">
          <a:xfrm>
            <a:off x="3736975" y="3252788"/>
            <a:ext cx="1060450" cy="1109662"/>
          </a:xfrm>
          <a:prstGeom prst="ellipse">
            <a:avLst/>
          </a:prstGeom>
          <a:solidFill>
            <a:schemeClr val="bg2"/>
          </a:solidFill>
          <a:ln w="25400">
            <a:solidFill>
              <a:schemeClr val="tx2"/>
            </a:solidFill>
            <a:round/>
            <a:headEnd/>
            <a:tailEnd/>
          </a:ln>
        </p:spPr>
        <p:txBody>
          <a:bodyPr wrap="none" anchor="ct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Tx/>
              <a:buNone/>
            </a:pPr>
            <a:r>
              <a:rPr lang="en-US" altLang="en-US" sz="900">
                <a:latin typeface="Arial Narrow" panose="020B0604020202020204" pitchFamily="34" charset="0"/>
              </a:rPr>
              <a:t>Project </a:t>
            </a:r>
          </a:p>
          <a:p>
            <a:pPr algn="ctr" eaLnBrk="1" hangingPunct="1">
              <a:spcBef>
                <a:spcPct val="0"/>
              </a:spcBef>
              <a:buClrTx/>
              <a:buSzTx/>
              <a:buFontTx/>
              <a:buNone/>
            </a:pPr>
            <a:r>
              <a:rPr lang="en-US" altLang="en-US" sz="900">
                <a:latin typeface="Arial Narrow" panose="020B0604020202020204" pitchFamily="34" charset="0"/>
              </a:rPr>
              <a:t>Objectives </a:t>
            </a:r>
          </a:p>
          <a:p>
            <a:pPr algn="ctr" eaLnBrk="1" hangingPunct="1">
              <a:spcBef>
                <a:spcPct val="0"/>
              </a:spcBef>
              <a:buClrTx/>
              <a:buSzTx/>
              <a:buFontTx/>
              <a:buNone/>
            </a:pPr>
            <a:r>
              <a:rPr lang="en-US" altLang="en-US" sz="900">
                <a:latin typeface="Arial Narrow" panose="020B0604020202020204" pitchFamily="34" charset="0"/>
              </a:rPr>
              <a:t>Achieved</a:t>
            </a:r>
          </a:p>
        </p:txBody>
      </p:sp>
      <p:sp>
        <p:nvSpPr>
          <p:cNvPr id="167947" name="Oval 12">
            <a:extLst>
              <a:ext uri="{FF2B5EF4-FFF2-40B4-BE49-F238E27FC236}">
                <a16:creationId xmlns:a16="http://schemas.microsoft.com/office/drawing/2014/main" id="{4F75EBC2-8094-0B1D-4A77-90BA0A7787D7}"/>
              </a:ext>
            </a:extLst>
          </p:cNvPr>
          <p:cNvSpPr>
            <a:spLocks noChangeArrowheads="1"/>
          </p:cNvSpPr>
          <p:nvPr/>
        </p:nvSpPr>
        <p:spPr bwMode="auto">
          <a:xfrm>
            <a:off x="3008313" y="2586038"/>
            <a:ext cx="2517775" cy="2443162"/>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167948" name="Rectangle 13">
            <a:extLst>
              <a:ext uri="{FF2B5EF4-FFF2-40B4-BE49-F238E27FC236}">
                <a16:creationId xmlns:a16="http://schemas.microsoft.com/office/drawing/2014/main" id="{A4E714EA-0C3F-199C-B9A5-61DC82EDD490}"/>
              </a:ext>
            </a:extLst>
          </p:cNvPr>
          <p:cNvSpPr>
            <a:spLocks noChangeArrowheads="1"/>
          </p:cNvSpPr>
          <p:nvPr/>
        </p:nvSpPr>
        <p:spPr bwMode="auto">
          <a:xfrm>
            <a:off x="2743200" y="3622675"/>
            <a:ext cx="596900" cy="369888"/>
          </a:xfrm>
          <a:prstGeom prst="rect">
            <a:avLst/>
          </a:prstGeom>
          <a:solidFill>
            <a:schemeClr val="bg2"/>
          </a:solidFill>
          <a:ln w="25400">
            <a:solidFill>
              <a:schemeClr val="tx2"/>
            </a:solidFill>
            <a:miter lim="800000"/>
            <a:headEnd/>
            <a:tailEnd/>
          </a:ln>
        </p:spPr>
        <p:txBody>
          <a:bodyPr wrap="none" anchor="ct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Tx/>
              <a:buNone/>
            </a:pPr>
            <a:r>
              <a:rPr lang="en-US" altLang="en-US" sz="900">
                <a:latin typeface="Arial Narrow" panose="020B0604020202020204" pitchFamily="34" charset="0"/>
              </a:rPr>
              <a:t>3. Evaluation</a:t>
            </a:r>
          </a:p>
        </p:txBody>
      </p:sp>
      <p:sp>
        <p:nvSpPr>
          <p:cNvPr id="167949" name="Rectangle 14">
            <a:extLst>
              <a:ext uri="{FF2B5EF4-FFF2-40B4-BE49-F238E27FC236}">
                <a16:creationId xmlns:a16="http://schemas.microsoft.com/office/drawing/2014/main" id="{ADC2FB43-F377-3E60-87EB-443BA4A3D450}"/>
              </a:ext>
            </a:extLst>
          </p:cNvPr>
          <p:cNvSpPr>
            <a:spLocks noChangeArrowheads="1"/>
          </p:cNvSpPr>
          <p:nvPr/>
        </p:nvSpPr>
        <p:spPr bwMode="auto">
          <a:xfrm>
            <a:off x="5194300" y="3622675"/>
            <a:ext cx="596900" cy="369888"/>
          </a:xfrm>
          <a:prstGeom prst="rect">
            <a:avLst/>
          </a:prstGeom>
          <a:solidFill>
            <a:schemeClr val="bg2"/>
          </a:solidFill>
          <a:ln w="25400">
            <a:solidFill>
              <a:schemeClr val="tx2"/>
            </a:solidFill>
            <a:miter lim="800000"/>
            <a:headEnd/>
            <a:tailEnd/>
          </a:ln>
        </p:spPr>
        <p:txBody>
          <a:bodyPr wrap="none" anchor="ct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Tx/>
              <a:buNone/>
            </a:pPr>
            <a:r>
              <a:rPr lang="en-US" altLang="en-US" sz="900">
                <a:latin typeface="Arial Narrow" panose="020B0604020202020204" pitchFamily="34" charset="0"/>
              </a:rPr>
              <a:t>2. Execution</a:t>
            </a:r>
          </a:p>
        </p:txBody>
      </p:sp>
      <p:sp>
        <p:nvSpPr>
          <p:cNvPr id="167950" name="Rectangle 15">
            <a:extLst>
              <a:ext uri="{FF2B5EF4-FFF2-40B4-BE49-F238E27FC236}">
                <a16:creationId xmlns:a16="http://schemas.microsoft.com/office/drawing/2014/main" id="{2EE82A0D-F8A0-7DA1-A969-AC7CF6766776}"/>
              </a:ext>
            </a:extLst>
          </p:cNvPr>
          <p:cNvSpPr>
            <a:spLocks noChangeArrowheads="1"/>
          </p:cNvSpPr>
          <p:nvPr/>
        </p:nvSpPr>
        <p:spPr bwMode="auto">
          <a:xfrm>
            <a:off x="3935413" y="2438400"/>
            <a:ext cx="596900" cy="369888"/>
          </a:xfrm>
          <a:prstGeom prst="rect">
            <a:avLst/>
          </a:prstGeom>
          <a:solidFill>
            <a:schemeClr val="bg2"/>
          </a:solidFill>
          <a:ln w="25400">
            <a:solidFill>
              <a:schemeClr val="tx2"/>
            </a:solidFill>
            <a:miter lim="800000"/>
            <a:headEnd/>
            <a:tailEnd/>
          </a:ln>
        </p:spPr>
        <p:txBody>
          <a:bodyPr wrap="none" anchor="ct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Tx/>
              <a:buNone/>
            </a:pPr>
            <a:r>
              <a:rPr lang="en-US" altLang="en-US" sz="900">
                <a:latin typeface="Arial Narrow" panose="020B0604020202020204" pitchFamily="34" charset="0"/>
              </a:rPr>
              <a:t>1. Design</a:t>
            </a:r>
          </a:p>
        </p:txBody>
      </p:sp>
      <p:sp>
        <p:nvSpPr>
          <p:cNvPr id="167951" name="AutoShape 16">
            <a:extLst>
              <a:ext uri="{FF2B5EF4-FFF2-40B4-BE49-F238E27FC236}">
                <a16:creationId xmlns:a16="http://schemas.microsoft.com/office/drawing/2014/main" id="{7008088B-4B70-B45E-568A-F853EC813D9D}"/>
              </a:ext>
            </a:extLst>
          </p:cNvPr>
          <p:cNvSpPr>
            <a:spLocks noChangeArrowheads="1"/>
          </p:cNvSpPr>
          <p:nvPr/>
        </p:nvSpPr>
        <p:spPr bwMode="auto">
          <a:xfrm rot="-3663937">
            <a:off x="4091781" y="3107532"/>
            <a:ext cx="111125" cy="131762"/>
          </a:xfrm>
          <a:prstGeom prst="flowChartMerge">
            <a:avLst/>
          </a:prstGeom>
          <a:solidFill>
            <a:schemeClr val="accent1"/>
          </a:solidFill>
          <a:ln w="38100">
            <a:solidFill>
              <a:schemeClr val="accent1"/>
            </a:solidFill>
            <a:miter lim="800000"/>
            <a:headEnd/>
            <a:tailEnd/>
          </a:ln>
        </p:spPr>
        <p:txBody>
          <a:bodyPr wrap="none" anchor="ct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grpSp>
        <p:nvGrpSpPr>
          <p:cNvPr id="167952" name="Group 17">
            <a:extLst>
              <a:ext uri="{FF2B5EF4-FFF2-40B4-BE49-F238E27FC236}">
                <a16:creationId xmlns:a16="http://schemas.microsoft.com/office/drawing/2014/main" id="{24527D00-4B97-B47F-3708-1D014B87E2CD}"/>
              </a:ext>
            </a:extLst>
          </p:cNvPr>
          <p:cNvGrpSpPr>
            <a:grpSpLocks/>
          </p:cNvGrpSpPr>
          <p:nvPr/>
        </p:nvGrpSpPr>
        <p:grpSpPr bwMode="auto">
          <a:xfrm>
            <a:off x="762000" y="1600200"/>
            <a:ext cx="990600" cy="762000"/>
            <a:chOff x="480" y="1008"/>
            <a:chExt cx="624" cy="480"/>
          </a:xfrm>
        </p:grpSpPr>
        <p:sp>
          <p:nvSpPr>
            <p:cNvPr id="167983" name="Rectangle 18">
              <a:extLst>
                <a:ext uri="{FF2B5EF4-FFF2-40B4-BE49-F238E27FC236}">
                  <a16:creationId xmlns:a16="http://schemas.microsoft.com/office/drawing/2014/main" id="{E98E15CA-4D7C-EBA9-E24A-049F5AC272CC}"/>
                </a:ext>
              </a:extLst>
            </p:cNvPr>
            <p:cNvSpPr>
              <a:spLocks noChangeArrowheads="1"/>
            </p:cNvSpPr>
            <p:nvPr/>
          </p:nvSpPr>
          <p:spPr bwMode="auto">
            <a:xfrm>
              <a:off x="948" y="1368"/>
              <a:ext cx="156" cy="12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buClr>
                  <a:schemeClr val="bg2"/>
                </a:buClr>
                <a:buSzPct val="75000"/>
                <a:buFont typeface="Wingdings" pitchFamily="2" charset="2"/>
                <a:buNone/>
              </a:pPr>
              <a:endParaRPr lang="en-US" altLang="en-US" sz="2800"/>
            </a:p>
          </p:txBody>
        </p:sp>
        <p:sp>
          <p:nvSpPr>
            <p:cNvPr id="167984" name="Rectangle 19">
              <a:extLst>
                <a:ext uri="{FF2B5EF4-FFF2-40B4-BE49-F238E27FC236}">
                  <a16:creationId xmlns:a16="http://schemas.microsoft.com/office/drawing/2014/main" id="{745ED0D5-9FB8-0802-F48E-6B80CF09DA6B}"/>
                </a:ext>
              </a:extLst>
            </p:cNvPr>
            <p:cNvSpPr>
              <a:spLocks noChangeArrowheads="1"/>
            </p:cNvSpPr>
            <p:nvPr/>
          </p:nvSpPr>
          <p:spPr bwMode="auto">
            <a:xfrm>
              <a:off x="636" y="1368"/>
              <a:ext cx="156" cy="12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buClr>
                  <a:schemeClr val="bg2"/>
                </a:buClr>
                <a:buSzPct val="75000"/>
                <a:buFont typeface="Wingdings" pitchFamily="2" charset="2"/>
                <a:buNone/>
              </a:pPr>
              <a:endParaRPr lang="en-US" altLang="en-US" sz="2800"/>
            </a:p>
          </p:txBody>
        </p:sp>
        <p:sp>
          <p:nvSpPr>
            <p:cNvPr id="167985" name="Rectangle 20">
              <a:extLst>
                <a:ext uri="{FF2B5EF4-FFF2-40B4-BE49-F238E27FC236}">
                  <a16:creationId xmlns:a16="http://schemas.microsoft.com/office/drawing/2014/main" id="{B8BB1703-FE64-BB45-47E7-E1F39B020D23}"/>
                </a:ext>
              </a:extLst>
            </p:cNvPr>
            <p:cNvSpPr>
              <a:spLocks noChangeArrowheads="1"/>
            </p:cNvSpPr>
            <p:nvPr/>
          </p:nvSpPr>
          <p:spPr bwMode="auto">
            <a:xfrm>
              <a:off x="480" y="1368"/>
              <a:ext cx="156" cy="12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buClr>
                  <a:schemeClr val="bg2"/>
                </a:buClr>
                <a:buSzPct val="75000"/>
                <a:buFont typeface="Wingdings" pitchFamily="2" charset="2"/>
                <a:buNone/>
              </a:pPr>
              <a:endParaRPr lang="en-US" altLang="en-US" sz="2800"/>
            </a:p>
          </p:txBody>
        </p:sp>
        <p:sp>
          <p:nvSpPr>
            <p:cNvPr id="167986" name="Rectangle 21">
              <a:extLst>
                <a:ext uri="{FF2B5EF4-FFF2-40B4-BE49-F238E27FC236}">
                  <a16:creationId xmlns:a16="http://schemas.microsoft.com/office/drawing/2014/main" id="{1B84A9FD-55C1-6E38-B84D-7282B85B6409}"/>
                </a:ext>
              </a:extLst>
            </p:cNvPr>
            <p:cNvSpPr>
              <a:spLocks noChangeArrowheads="1"/>
            </p:cNvSpPr>
            <p:nvPr/>
          </p:nvSpPr>
          <p:spPr bwMode="auto">
            <a:xfrm>
              <a:off x="948" y="1248"/>
              <a:ext cx="156" cy="12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buClr>
                  <a:schemeClr val="bg2"/>
                </a:buClr>
                <a:buSzPct val="75000"/>
                <a:buFont typeface="Wingdings" pitchFamily="2" charset="2"/>
                <a:buNone/>
              </a:pPr>
              <a:endParaRPr lang="en-US" altLang="en-US" sz="2800"/>
            </a:p>
          </p:txBody>
        </p:sp>
        <p:sp>
          <p:nvSpPr>
            <p:cNvPr id="167987" name="Rectangle 22">
              <a:extLst>
                <a:ext uri="{FF2B5EF4-FFF2-40B4-BE49-F238E27FC236}">
                  <a16:creationId xmlns:a16="http://schemas.microsoft.com/office/drawing/2014/main" id="{456318B0-07CC-F4EF-BFA5-AE81B4CE82BA}"/>
                </a:ext>
              </a:extLst>
            </p:cNvPr>
            <p:cNvSpPr>
              <a:spLocks noChangeArrowheads="1"/>
            </p:cNvSpPr>
            <p:nvPr/>
          </p:nvSpPr>
          <p:spPr bwMode="auto">
            <a:xfrm>
              <a:off x="792" y="1248"/>
              <a:ext cx="156" cy="12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buClr>
                  <a:schemeClr val="bg2"/>
                </a:buClr>
                <a:buSzPct val="75000"/>
                <a:buFont typeface="Wingdings" pitchFamily="2" charset="2"/>
                <a:buNone/>
              </a:pPr>
              <a:endParaRPr lang="en-US" altLang="en-US" sz="2800"/>
            </a:p>
          </p:txBody>
        </p:sp>
        <p:sp>
          <p:nvSpPr>
            <p:cNvPr id="167988" name="Rectangle 23">
              <a:extLst>
                <a:ext uri="{FF2B5EF4-FFF2-40B4-BE49-F238E27FC236}">
                  <a16:creationId xmlns:a16="http://schemas.microsoft.com/office/drawing/2014/main" id="{E49B302F-0F4B-B048-ABD6-9B03D20099E6}"/>
                </a:ext>
              </a:extLst>
            </p:cNvPr>
            <p:cNvSpPr>
              <a:spLocks noChangeArrowheads="1"/>
            </p:cNvSpPr>
            <p:nvPr/>
          </p:nvSpPr>
          <p:spPr bwMode="auto">
            <a:xfrm>
              <a:off x="636" y="1248"/>
              <a:ext cx="156" cy="12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buClr>
                  <a:schemeClr val="bg2"/>
                </a:buClr>
                <a:buSzPct val="75000"/>
                <a:buFont typeface="Wingdings" pitchFamily="2" charset="2"/>
                <a:buNone/>
              </a:pPr>
              <a:endParaRPr lang="en-US" altLang="en-US" sz="2800"/>
            </a:p>
          </p:txBody>
        </p:sp>
        <p:sp>
          <p:nvSpPr>
            <p:cNvPr id="167989" name="Rectangle 24">
              <a:extLst>
                <a:ext uri="{FF2B5EF4-FFF2-40B4-BE49-F238E27FC236}">
                  <a16:creationId xmlns:a16="http://schemas.microsoft.com/office/drawing/2014/main" id="{BC1E64C0-42E9-8E89-2FF9-3EDE861E16FA}"/>
                </a:ext>
              </a:extLst>
            </p:cNvPr>
            <p:cNvSpPr>
              <a:spLocks noChangeArrowheads="1"/>
            </p:cNvSpPr>
            <p:nvPr/>
          </p:nvSpPr>
          <p:spPr bwMode="auto">
            <a:xfrm>
              <a:off x="480" y="1248"/>
              <a:ext cx="156" cy="12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buClr>
                  <a:schemeClr val="bg2"/>
                </a:buClr>
                <a:buSzPct val="75000"/>
                <a:buFont typeface="Wingdings" pitchFamily="2" charset="2"/>
                <a:buNone/>
              </a:pPr>
              <a:endParaRPr lang="en-US" altLang="en-US" sz="2800"/>
            </a:p>
          </p:txBody>
        </p:sp>
        <p:sp>
          <p:nvSpPr>
            <p:cNvPr id="167990" name="Rectangle 25">
              <a:extLst>
                <a:ext uri="{FF2B5EF4-FFF2-40B4-BE49-F238E27FC236}">
                  <a16:creationId xmlns:a16="http://schemas.microsoft.com/office/drawing/2014/main" id="{6E25739D-7749-9197-995B-869CC6716C26}"/>
                </a:ext>
              </a:extLst>
            </p:cNvPr>
            <p:cNvSpPr>
              <a:spLocks noChangeArrowheads="1"/>
            </p:cNvSpPr>
            <p:nvPr/>
          </p:nvSpPr>
          <p:spPr bwMode="auto">
            <a:xfrm>
              <a:off x="948" y="1128"/>
              <a:ext cx="156" cy="12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buClr>
                  <a:schemeClr val="bg2"/>
                </a:buClr>
                <a:buSzPct val="75000"/>
                <a:buFont typeface="Wingdings" pitchFamily="2" charset="2"/>
                <a:buNone/>
              </a:pPr>
              <a:endParaRPr lang="en-US" altLang="en-US" sz="2800"/>
            </a:p>
          </p:txBody>
        </p:sp>
        <p:sp>
          <p:nvSpPr>
            <p:cNvPr id="167991" name="Rectangle 26">
              <a:extLst>
                <a:ext uri="{FF2B5EF4-FFF2-40B4-BE49-F238E27FC236}">
                  <a16:creationId xmlns:a16="http://schemas.microsoft.com/office/drawing/2014/main" id="{5096EA2F-D4F0-3D7B-2209-172D7BC59224}"/>
                </a:ext>
              </a:extLst>
            </p:cNvPr>
            <p:cNvSpPr>
              <a:spLocks noChangeArrowheads="1"/>
            </p:cNvSpPr>
            <p:nvPr/>
          </p:nvSpPr>
          <p:spPr bwMode="auto">
            <a:xfrm>
              <a:off x="792" y="1128"/>
              <a:ext cx="156" cy="12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buClr>
                  <a:schemeClr val="bg2"/>
                </a:buClr>
                <a:buSzPct val="75000"/>
                <a:buFont typeface="Wingdings" pitchFamily="2" charset="2"/>
                <a:buNone/>
              </a:pPr>
              <a:endParaRPr lang="en-US" altLang="en-US" sz="2800"/>
            </a:p>
          </p:txBody>
        </p:sp>
        <p:sp>
          <p:nvSpPr>
            <p:cNvPr id="167992" name="Rectangle 27">
              <a:extLst>
                <a:ext uri="{FF2B5EF4-FFF2-40B4-BE49-F238E27FC236}">
                  <a16:creationId xmlns:a16="http://schemas.microsoft.com/office/drawing/2014/main" id="{DAD02AB1-92B3-2532-9F8B-0822EF58D066}"/>
                </a:ext>
              </a:extLst>
            </p:cNvPr>
            <p:cNvSpPr>
              <a:spLocks noChangeArrowheads="1"/>
            </p:cNvSpPr>
            <p:nvPr/>
          </p:nvSpPr>
          <p:spPr bwMode="auto">
            <a:xfrm>
              <a:off x="636" y="1128"/>
              <a:ext cx="156" cy="12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buClr>
                  <a:schemeClr val="bg2"/>
                </a:buClr>
                <a:buSzPct val="75000"/>
                <a:buFont typeface="Wingdings" pitchFamily="2" charset="2"/>
                <a:buNone/>
              </a:pPr>
              <a:endParaRPr lang="en-US" altLang="en-US" sz="2800"/>
            </a:p>
          </p:txBody>
        </p:sp>
        <p:sp>
          <p:nvSpPr>
            <p:cNvPr id="167993" name="Rectangle 28">
              <a:extLst>
                <a:ext uri="{FF2B5EF4-FFF2-40B4-BE49-F238E27FC236}">
                  <a16:creationId xmlns:a16="http://schemas.microsoft.com/office/drawing/2014/main" id="{56B46EB7-C2E1-EB91-67A6-A468CCFF0485}"/>
                </a:ext>
              </a:extLst>
            </p:cNvPr>
            <p:cNvSpPr>
              <a:spLocks noChangeArrowheads="1"/>
            </p:cNvSpPr>
            <p:nvPr/>
          </p:nvSpPr>
          <p:spPr bwMode="auto">
            <a:xfrm>
              <a:off x="480" y="1128"/>
              <a:ext cx="156" cy="12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buClr>
                  <a:schemeClr val="bg2"/>
                </a:buClr>
                <a:buSzPct val="75000"/>
                <a:buFont typeface="Wingdings" pitchFamily="2" charset="2"/>
                <a:buNone/>
              </a:pPr>
              <a:endParaRPr lang="en-US" altLang="en-US" sz="2800"/>
            </a:p>
          </p:txBody>
        </p:sp>
        <p:sp>
          <p:nvSpPr>
            <p:cNvPr id="167994" name="Rectangle 29">
              <a:extLst>
                <a:ext uri="{FF2B5EF4-FFF2-40B4-BE49-F238E27FC236}">
                  <a16:creationId xmlns:a16="http://schemas.microsoft.com/office/drawing/2014/main" id="{7F3B6434-CB01-23FD-E359-65C93CE64A9F}"/>
                </a:ext>
              </a:extLst>
            </p:cNvPr>
            <p:cNvSpPr>
              <a:spLocks noChangeArrowheads="1"/>
            </p:cNvSpPr>
            <p:nvPr/>
          </p:nvSpPr>
          <p:spPr bwMode="auto">
            <a:xfrm>
              <a:off x="948" y="1008"/>
              <a:ext cx="156" cy="12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buClr>
                  <a:schemeClr val="bg2"/>
                </a:buClr>
                <a:buSzPct val="75000"/>
                <a:buFont typeface="Wingdings" pitchFamily="2" charset="2"/>
                <a:buNone/>
              </a:pPr>
              <a:endParaRPr lang="en-US" altLang="en-US" sz="2800"/>
            </a:p>
          </p:txBody>
        </p:sp>
        <p:sp>
          <p:nvSpPr>
            <p:cNvPr id="167995" name="Rectangle 30">
              <a:extLst>
                <a:ext uri="{FF2B5EF4-FFF2-40B4-BE49-F238E27FC236}">
                  <a16:creationId xmlns:a16="http://schemas.microsoft.com/office/drawing/2014/main" id="{E1F5B0B0-2CF5-529B-8E63-9A028171A906}"/>
                </a:ext>
              </a:extLst>
            </p:cNvPr>
            <p:cNvSpPr>
              <a:spLocks noChangeArrowheads="1"/>
            </p:cNvSpPr>
            <p:nvPr/>
          </p:nvSpPr>
          <p:spPr bwMode="auto">
            <a:xfrm>
              <a:off x="792" y="1008"/>
              <a:ext cx="156" cy="12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buClr>
                  <a:schemeClr val="bg2"/>
                </a:buClr>
                <a:buSzPct val="75000"/>
                <a:buFont typeface="Wingdings" pitchFamily="2" charset="2"/>
                <a:buNone/>
              </a:pPr>
              <a:endParaRPr lang="en-US" altLang="en-US" sz="2800"/>
            </a:p>
          </p:txBody>
        </p:sp>
        <p:sp>
          <p:nvSpPr>
            <p:cNvPr id="167996" name="Rectangle 31">
              <a:extLst>
                <a:ext uri="{FF2B5EF4-FFF2-40B4-BE49-F238E27FC236}">
                  <a16:creationId xmlns:a16="http://schemas.microsoft.com/office/drawing/2014/main" id="{2B7AB551-6F2E-EF4A-C8CB-67257D878DD2}"/>
                </a:ext>
              </a:extLst>
            </p:cNvPr>
            <p:cNvSpPr>
              <a:spLocks noChangeArrowheads="1"/>
            </p:cNvSpPr>
            <p:nvPr/>
          </p:nvSpPr>
          <p:spPr bwMode="auto">
            <a:xfrm>
              <a:off x="636" y="1008"/>
              <a:ext cx="156" cy="12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buClr>
                  <a:schemeClr val="bg2"/>
                </a:buClr>
                <a:buSzPct val="75000"/>
                <a:buFont typeface="Wingdings" pitchFamily="2" charset="2"/>
                <a:buNone/>
              </a:pPr>
              <a:endParaRPr lang="en-US" altLang="en-US" sz="2800"/>
            </a:p>
          </p:txBody>
        </p:sp>
        <p:sp>
          <p:nvSpPr>
            <p:cNvPr id="167997" name="Rectangle 32">
              <a:extLst>
                <a:ext uri="{FF2B5EF4-FFF2-40B4-BE49-F238E27FC236}">
                  <a16:creationId xmlns:a16="http://schemas.microsoft.com/office/drawing/2014/main" id="{F0EA6BBC-96A9-21FC-7503-40A448199BC7}"/>
                </a:ext>
              </a:extLst>
            </p:cNvPr>
            <p:cNvSpPr>
              <a:spLocks noChangeArrowheads="1"/>
            </p:cNvSpPr>
            <p:nvPr/>
          </p:nvSpPr>
          <p:spPr bwMode="auto">
            <a:xfrm>
              <a:off x="480" y="1008"/>
              <a:ext cx="156" cy="12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buClr>
                  <a:schemeClr val="bg2"/>
                </a:buClr>
                <a:buSzPct val="75000"/>
                <a:buFont typeface="Wingdings" pitchFamily="2" charset="2"/>
                <a:buNone/>
              </a:pPr>
              <a:endParaRPr lang="en-US" altLang="en-US" sz="2800"/>
            </a:p>
          </p:txBody>
        </p:sp>
        <p:sp>
          <p:nvSpPr>
            <p:cNvPr id="167998" name="Line 33">
              <a:extLst>
                <a:ext uri="{FF2B5EF4-FFF2-40B4-BE49-F238E27FC236}">
                  <a16:creationId xmlns:a16="http://schemas.microsoft.com/office/drawing/2014/main" id="{542F7E33-2840-F6B1-D81B-22D1C505F45E}"/>
                </a:ext>
              </a:extLst>
            </p:cNvPr>
            <p:cNvSpPr>
              <a:spLocks noChangeShapeType="1"/>
            </p:cNvSpPr>
            <p:nvPr/>
          </p:nvSpPr>
          <p:spPr bwMode="auto">
            <a:xfrm>
              <a:off x="480" y="1008"/>
              <a:ext cx="624" cy="0"/>
            </a:xfrm>
            <a:prstGeom prst="line">
              <a:avLst/>
            </a:prstGeom>
            <a:noFill/>
            <a:ln w="28575" cap="sq">
              <a:solidFill>
                <a:schemeClr val="tx2"/>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67999" name="Line 34">
              <a:extLst>
                <a:ext uri="{FF2B5EF4-FFF2-40B4-BE49-F238E27FC236}">
                  <a16:creationId xmlns:a16="http://schemas.microsoft.com/office/drawing/2014/main" id="{665F1D53-3BA6-17BA-AA32-F2F72FAD93E9}"/>
                </a:ext>
              </a:extLst>
            </p:cNvPr>
            <p:cNvSpPr>
              <a:spLocks noChangeShapeType="1"/>
            </p:cNvSpPr>
            <p:nvPr/>
          </p:nvSpPr>
          <p:spPr bwMode="auto">
            <a:xfrm>
              <a:off x="480" y="1128"/>
              <a:ext cx="624"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68000" name="Line 35">
              <a:extLst>
                <a:ext uri="{FF2B5EF4-FFF2-40B4-BE49-F238E27FC236}">
                  <a16:creationId xmlns:a16="http://schemas.microsoft.com/office/drawing/2014/main" id="{60CE50F9-EABA-70D4-8E4F-B8EB4BEBDB54}"/>
                </a:ext>
              </a:extLst>
            </p:cNvPr>
            <p:cNvSpPr>
              <a:spLocks noChangeShapeType="1"/>
            </p:cNvSpPr>
            <p:nvPr/>
          </p:nvSpPr>
          <p:spPr bwMode="auto">
            <a:xfrm>
              <a:off x="480" y="1248"/>
              <a:ext cx="624"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68001" name="Line 36">
              <a:extLst>
                <a:ext uri="{FF2B5EF4-FFF2-40B4-BE49-F238E27FC236}">
                  <a16:creationId xmlns:a16="http://schemas.microsoft.com/office/drawing/2014/main" id="{1C6A2A91-CA2D-2182-C21C-C2A5BD876E3F}"/>
                </a:ext>
              </a:extLst>
            </p:cNvPr>
            <p:cNvSpPr>
              <a:spLocks noChangeShapeType="1"/>
            </p:cNvSpPr>
            <p:nvPr/>
          </p:nvSpPr>
          <p:spPr bwMode="auto">
            <a:xfrm>
              <a:off x="480" y="1368"/>
              <a:ext cx="624"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68002" name="Line 37">
              <a:extLst>
                <a:ext uri="{FF2B5EF4-FFF2-40B4-BE49-F238E27FC236}">
                  <a16:creationId xmlns:a16="http://schemas.microsoft.com/office/drawing/2014/main" id="{E1690C30-2238-F0DC-0E88-E9F2DD1C24FF}"/>
                </a:ext>
              </a:extLst>
            </p:cNvPr>
            <p:cNvSpPr>
              <a:spLocks noChangeShapeType="1"/>
            </p:cNvSpPr>
            <p:nvPr/>
          </p:nvSpPr>
          <p:spPr bwMode="auto">
            <a:xfrm>
              <a:off x="480" y="1488"/>
              <a:ext cx="624" cy="0"/>
            </a:xfrm>
            <a:prstGeom prst="line">
              <a:avLst/>
            </a:prstGeom>
            <a:noFill/>
            <a:ln w="31750" cap="sq">
              <a:solidFill>
                <a:schemeClr val="tx2"/>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68003" name="Line 38">
              <a:extLst>
                <a:ext uri="{FF2B5EF4-FFF2-40B4-BE49-F238E27FC236}">
                  <a16:creationId xmlns:a16="http://schemas.microsoft.com/office/drawing/2014/main" id="{E04E4E49-DCC4-54CB-49F2-AA1487253E38}"/>
                </a:ext>
              </a:extLst>
            </p:cNvPr>
            <p:cNvSpPr>
              <a:spLocks noChangeShapeType="1"/>
            </p:cNvSpPr>
            <p:nvPr/>
          </p:nvSpPr>
          <p:spPr bwMode="auto">
            <a:xfrm>
              <a:off x="480" y="1008"/>
              <a:ext cx="0" cy="480"/>
            </a:xfrm>
            <a:prstGeom prst="line">
              <a:avLst/>
            </a:prstGeom>
            <a:noFill/>
            <a:ln w="28575" cap="sq">
              <a:solidFill>
                <a:schemeClr val="tx2"/>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68004" name="Line 39">
              <a:extLst>
                <a:ext uri="{FF2B5EF4-FFF2-40B4-BE49-F238E27FC236}">
                  <a16:creationId xmlns:a16="http://schemas.microsoft.com/office/drawing/2014/main" id="{B71D5372-8B61-E9C6-D496-BC8977B4A2F5}"/>
                </a:ext>
              </a:extLst>
            </p:cNvPr>
            <p:cNvSpPr>
              <a:spLocks noChangeShapeType="1"/>
            </p:cNvSpPr>
            <p:nvPr/>
          </p:nvSpPr>
          <p:spPr bwMode="auto">
            <a:xfrm>
              <a:off x="636" y="1008"/>
              <a:ext cx="0" cy="48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68005" name="Line 40">
              <a:extLst>
                <a:ext uri="{FF2B5EF4-FFF2-40B4-BE49-F238E27FC236}">
                  <a16:creationId xmlns:a16="http://schemas.microsoft.com/office/drawing/2014/main" id="{FCA7FA0E-D472-03B4-D9C3-2AF36DD51CDF}"/>
                </a:ext>
              </a:extLst>
            </p:cNvPr>
            <p:cNvSpPr>
              <a:spLocks noChangeShapeType="1"/>
            </p:cNvSpPr>
            <p:nvPr/>
          </p:nvSpPr>
          <p:spPr bwMode="auto">
            <a:xfrm>
              <a:off x="792" y="1008"/>
              <a:ext cx="0" cy="48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68006" name="Line 41">
              <a:extLst>
                <a:ext uri="{FF2B5EF4-FFF2-40B4-BE49-F238E27FC236}">
                  <a16:creationId xmlns:a16="http://schemas.microsoft.com/office/drawing/2014/main" id="{A58C35FB-BDE3-3230-51A2-0B577B60B3E7}"/>
                </a:ext>
              </a:extLst>
            </p:cNvPr>
            <p:cNvSpPr>
              <a:spLocks noChangeShapeType="1"/>
            </p:cNvSpPr>
            <p:nvPr/>
          </p:nvSpPr>
          <p:spPr bwMode="auto">
            <a:xfrm>
              <a:off x="948" y="1008"/>
              <a:ext cx="0" cy="48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68007" name="Line 42">
              <a:extLst>
                <a:ext uri="{FF2B5EF4-FFF2-40B4-BE49-F238E27FC236}">
                  <a16:creationId xmlns:a16="http://schemas.microsoft.com/office/drawing/2014/main" id="{23F01CE0-D7B2-852A-A921-EF301B82FCF8}"/>
                </a:ext>
              </a:extLst>
            </p:cNvPr>
            <p:cNvSpPr>
              <a:spLocks noChangeShapeType="1"/>
            </p:cNvSpPr>
            <p:nvPr/>
          </p:nvSpPr>
          <p:spPr bwMode="auto">
            <a:xfrm>
              <a:off x="1104" y="1008"/>
              <a:ext cx="0" cy="480"/>
            </a:xfrm>
            <a:prstGeom prst="line">
              <a:avLst/>
            </a:prstGeom>
            <a:noFill/>
            <a:ln w="28575" cap="sq">
              <a:solidFill>
                <a:schemeClr val="tx2"/>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167953" name="Line 43">
            <a:extLst>
              <a:ext uri="{FF2B5EF4-FFF2-40B4-BE49-F238E27FC236}">
                <a16:creationId xmlns:a16="http://schemas.microsoft.com/office/drawing/2014/main" id="{4C553BD1-1233-0020-D7CE-4E0353AF50E4}"/>
              </a:ext>
            </a:extLst>
          </p:cNvPr>
          <p:cNvSpPr>
            <a:spLocks noChangeShapeType="1"/>
          </p:cNvSpPr>
          <p:nvPr/>
        </p:nvSpPr>
        <p:spPr bwMode="auto">
          <a:xfrm>
            <a:off x="1371600" y="2438400"/>
            <a:ext cx="1295400" cy="1143000"/>
          </a:xfrm>
          <a:prstGeom prst="line">
            <a:avLst/>
          </a:prstGeom>
          <a:noFill/>
          <a:ln w="38100">
            <a:solidFill>
              <a:schemeClr val="accent1"/>
            </a:solidFill>
            <a:prstDash val="dash"/>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67954" name="Text Box 44">
            <a:extLst>
              <a:ext uri="{FF2B5EF4-FFF2-40B4-BE49-F238E27FC236}">
                <a16:creationId xmlns:a16="http://schemas.microsoft.com/office/drawing/2014/main" id="{DF68B89C-DF4C-2825-C4E8-574C88684906}"/>
              </a:ext>
            </a:extLst>
          </p:cNvPr>
          <p:cNvSpPr txBox="1">
            <a:spLocks noChangeArrowheads="1"/>
          </p:cNvSpPr>
          <p:nvPr/>
        </p:nvSpPr>
        <p:spPr bwMode="auto">
          <a:xfrm>
            <a:off x="657225" y="4602163"/>
            <a:ext cx="1295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50000"/>
              </a:spcBef>
              <a:buClrTx/>
              <a:buSzTx/>
              <a:buFontTx/>
              <a:buNone/>
            </a:pPr>
            <a:r>
              <a:rPr lang="en-US" altLang="en-US" sz="1200" u="sng">
                <a:latin typeface="Arial Narrow" panose="020B0604020202020204" pitchFamily="34" charset="0"/>
              </a:rPr>
              <a:t>Evaluation System</a:t>
            </a:r>
          </a:p>
        </p:txBody>
      </p:sp>
      <p:sp>
        <p:nvSpPr>
          <p:cNvPr id="167955" name="Text Box 45">
            <a:extLst>
              <a:ext uri="{FF2B5EF4-FFF2-40B4-BE49-F238E27FC236}">
                <a16:creationId xmlns:a16="http://schemas.microsoft.com/office/drawing/2014/main" id="{D6E4E6EC-C7AE-46AC-B1B3-5E22369530A8}"/>
              </a:ext>
            </a:extLst>
          </p:cNvPr>
          <p:cNvSpPr txBox="1">
            <a:spLocks noChangeArrowheads="1"/>
          </p:cNvSpPr>
          <p:nvPr/>
        </p:nvSpPr>
        <p:spPr bwMode="auto">
          <a:xfrm>
            <a:off x="7086600" y="4602163"/>
            <a:ext cx="1219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50000"/>
              </a:spcBef>
              <a:buClrTx/>
              <a:buSzTx/>
              <a:buFontTx/>
              <a:buNone/>
            </a:pPr>
            <a:r>
              <a:rPr lang="en-US" altLang="en-US" sz="1200" u="sng">
                <a:latin typeface="Arial Narrow" panose="020B0604020202020204" pitchFamily="34" charset="0"/>
              </a:rPr>
              <a:t>Reporting System</a:t>
            </a:r>
          </a:p>
        </p:txBody>
      </p:sp>
      <p:sp>
        <p:nvSpPr>
          <p:cNvPr id="167956" name="Text Box 46">
            <a:extLst>
              <a:ext uri="{FF2B5EF4-FFF2-40B4-BE49-F238E27FC236}">
                <a16:creationId xmlns:a16="http://schemas.microsoft.com/office/drawing/2014/main" id="{434FA810-0A83-2F86-2ED5-9C259734775F}"/>
              </a:ext>
            </a:extLst>
          </p:cNvPr>
          <p:cNvSpPr txBox="1">
            <a:spLocks noChangeArrowheads="1"/>
          </p:cNvSpPr>
          <p:nvPr/>
        </p:nvSpPr>
        <p:spPr bwMode="auto">
          <a:xfrm>
            <a:off x="457200" y="5943600"/>
            <a:ext cx="2133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50000"/>
              </a:spcBef>
              <a:buClrTx/>
              <a:buSzTx/>
              <a:buFontTx/>
              <a:buNone/>
            </a:pPr>
            <a:r>
              <a:rPr lang="en-US" altLang="en-US" sz="1200">
                <a:latin typeface="Arial Narrow" panose="020B0604020202020204" pitchFamily="34" charset="0"/>
              </a:rPr>
              <a:t>Evaluations assess performance against plans and analyze causal linkages</a:t>
            </a:r>
          </a:p>
        </p:txBody>
      </p:sp>
      <p:sp>
        <p:nvSpPr>
          <p:cNvPr id="167957" name="Rectangle 47">
            <a:extLst>
              <a:ext uri="{FF2B5EF4-FFF2-40B4-BE49-F238E27FC236}">
                <a16:creationId xmlns:a16="http://schemas.microsoft.com/office/drawing/2014/main" id="{A930210D-E0CF-3182-9589-A5F0694BFBFA}"/>
              </a:ext>
            </a:extLst>
          </p:cNvPr>
          <p:cNvSpPr>
            <a:spLocks noChangeArrowheads="1"/>
          </p:cNvSpPr>
          <p:nvPr/>
        </p:nvSpPr>
        <p:spPr bwMode="auto">
          <a:xfrm>
            <a:off x="838200" y="5029200"/>
            <a:ext cx="609600" cy="685800"/>
          </a:xfrm>
          <a:prstGeom prst="rect">
            <a:avLst/>
          </a:prstGeom>
          <a:solidFill>
            <a:schemeClr val="accent2"/>
          </a:solidFill>
          <a:ln w="6350">
            <a:solidFill>
              <a:schemeClr val="tx2"/>
            </a:solidFill>
            <a:miter lim="800000"/>
            <a:headEnd/>
            <a:tailEnd/>
          </a:ln>
        </p:spPr>
        <p:txBody>
          <a:bodyPr wrap="none" anchor="ct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167958" name="Rectangle 48">
            <a:extLst>
              <a:ext uri="{FF2B5EF4-FFF2-40B4-BE49-F238E27FC236}">
                <a16:creationId xmlns:a16="http://schemas.microsoft.com/office/drawing/2014/main" id="{2ADB6825-E24A-7B4C-F1A3-268DAA2A4A5F}"/>
              </a:ext>
            </a:extLst>
          </p:cNvPr>
          <p:cNvSpPr>
            <a:spLocks noChangeArrowheads="1"/>
          </p:cNvSpPr>
          <p:nvPr/>
        </p:nvSpPr>
        <p:spPr bwMode="auto">
          <a:xfrm>
            <a:off x="685800" y="5181600"/>
            <a:ext cx="609600" cy="685800"/>
          </a:xfrm>
          <a:prstGeom prst="rect">
            <a:avLst/>
          </a:prstGeom>
          <a:solidFill>
            <a:schemeClr val="accent2"/>
          </a:solidFill>
          <a:ln w="6350">
            <a:solidFill>
              <a:schemeClr val="tx2"/>
            </a:solidFill>
            <a:miter lim="800000"/>
            <a:headEnd/>
            <a:tailEnd/>
          </a:ln>
        </p:spPr>
        <p:txBody>
          <a:bodyPr wrap="none" anchor="ct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167959" name="Text Box 49">
            <a:extLst>
              <a:ext uri="{FF2B5EF4-FFF2-40B4-BE49-F238E27FC236}">
                <a16:creationId xmlns:a16="http://schemas.microsoft.com/office/drawing/2014/main" id="{80269AB2-E90E-0645-CA67-A819BAC4B42F}"/>
              </a:ext>
            </a:extLst>
          </p:cNvPr>
          <p:cNvSpPr txBox="1">
            <a:spLocks noChangeArrowheads="1"/>
          </p:cNvSpPr>
          <p:nvPr/>
        </p:nvSpPr>
        <p:spPr bwMode="auto">
          <a:xfrm>
            <a:off x="6477000" y="59436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50000"/>
              </a:spcBef>
              <a:buClrTx/>
              <a:buSzTx/>
              <a:buFontTx/>
              <a:buNone/>
            </a:pPr>
            <a:r>
              <a:rPr lang="en-US" altLang="en-US" sz="1200">
                <a:latin typeface="Arial Narrow" panose="020B0604020202020204" pitchFamily="34" charset="0"/>
              </a:rPr>
              <a:t>Progress indicators and formats for communicating project information</a:t>
            </a:r>
          </a:p>
        </p:txBody>
      </p:sp>
      <p:sp>
        <p:nvSpPr>
          <p:cNvPr id="167960" name="Line 50">
            <a:extLst>
              <a:ext uri="{FF2B5EF4-FFF2-40B4-BE49-F238E27FC236}">
                <a16:creationId xmlns:a16="http://schemas.microsoft.com/office/drawing/2014/main" id="{E0999D2A-06F1-68A1-0486-A66976B16003}"/>
              </a:ext>
            </a:extLst>
          </p:cNvPr>
          <p:cNvSpPr>
            <a:spLocks noChangeShapeType="1"/>
          </p:cNvSpPr>
          <p:nvPr/>
        </p:nvSpPr>
        <p:spPr bwMode="auto">
          <a:xfrm flipV="1">
            <a:off x="1676400" y="4110038"/>
            <a:ext cx="989013" cy="1147762"/>
          </a:xfrm>
          <a:prstGeom prst="line">
            <a:avLst/>
          </a:prstGeom>
          <a:noFill/>
          <a:ln w="38100">
            <a:solidFill>
              <a:schemeClr val="accent1"/>
            </a:solidFill>
            <a:prstDash val="dash"/>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67961" name="Line 51">
            <a:extLst>
              <a:ext uri="{FF2B5EF4-FFF2-40B4-BE49-F238E27FC236}">
                <a16:creationId xmlns:a16="http://schemas.microsoft.com/office/drawing/2014/main" id="{67153684-E0CD-E287-192B-652008059E44}"/>
              </a:ext>
            </a:extLst>
          </p:cNvPr>
          <p:cNvSpPr>
            <a:spLocks noChangeShapeType="1"/>
          </p:cNvSpPr>
          <p:nvPr/>
        </p:nvSpPr>
        <p:spPr bwMode="auto">
          <a:xfrm flipH="1" flipV="1">
            <a:off x="5791200" y="4114800"/>
            <a:ext cx="1295400" cy="1371600"/>
          </a:xfrm>
          <a:prstGeom prst="line">
            <a:avLst/>
          </a:prstGeom>
          <a:noFill/>
          <a:ln w="38100">
            <a:solidFill>
              <a:schemeClr val="accent1"/>
            </a:solidFill>
            <a:prstDash val="dash"/>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nvGrpSpPr>
          <p:cNvPr id="167962" name="Group 52">
            <a:extLst>
              <a:ext uri="{FF2B5EF4-FFF2-40B4-BE49-F238E27FC236}">
                <a16:creationId xmlns:a16="http://schemas.microsoft.com/office/drawing/2014/main" id="{780F1E31-FBA7-2FBE-F680-6973E9519D8B}"/>
              </a:ext>
            </a:extLst>
          </p:cNvPr>
          <p:cNvGrpSpPr>
            <a:grpSpLocks/>
          </p:cNvGrpSpPr>
          <p:nvPr/>
        </p:nvGrpSpPr>
        <p:grpSpPr bwMode="auto">
          <a:xfrm>
            <a:off x="6019800" y="1600200"/>
            <a:ext cx="2667000" cy="1066800"/>
            <a:chOff x="3792" y="1008"/>
            <a:chExt cx="1680" cy="672"/>
          </a:xfrm>
        </p:grpSpPr>
        <p:sp>
          <p:nvSpPr>
            <p:cNvPr id="167969" name="Oval 53">
              <a:extLst>
                <a:ext uri="{FF2B5EF4-FFF2-40B4-BE49-F238E27FC236}">
                  <a16:creationId xmlns:a16="http://schemas.microsoft.com/office/drawing/2014/main" id="{828FE198-1E98-B9EE-5D79-494D666D2387}"/>
                </a:ext>
              </a:extLst>
            </p:cNvPr>
            <p:cNvSpPr>
              <a:spLocks noChangeArrowheads="1"/>
            </p:cNvSpPr>
            <p:nvPr/>
          </p:nvSpPr>
          <p:spPr bwMode="auto">
            <a:xfrm>
              <a:off x="5376" y="1296"/>
              <a:ext cx="96" cy="96"/>
            </a:xfrm>
            <a:prstGeom prst="ellipse">
              <a:avLst/>
            </a:prstGeom>
            <a:noFill/>
            <a:ln w="63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167970" name="Oval 54">
              <a:extLst>
                <a:ext uri="{FF2B5EF4-FFF2-40B4-BE49-F238E27FC236}">
                  <a16:creationId xmlns:a16="http://schemas.microsoft.com/office/drawing/2014/main" id="{450ACAD2-4C7C-266D-064C-294B5118BB37}"/>
                </a:ext>
              </a:extLst>
            </p:cNvPr>
            <p:cNvSpPr>
              <a:spLocks noChangeArrowheads="1"/>
            </p:cNvSpPr>
            <p:nvPr/>
          </p:nvSpPr>
          <p:spPr bwMode="auto">
            <a:xfrm>
              <a:off x="3792" y="1296"/>
              <a:ext cx="96" cy="96"/>
            </a:xfrm>
            <a:prstGeom prst="ellipse">
              <a:avLst/>
            </a:prstGeom>
            <a:noFill/>
            <a:ln w="63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167971" name="Oval 55">
              <a:extLst>
                <a:ext uri="{FF2B5EF4-FFF2-40B4-BE49-F238E27FC236}">
                  <a16:creationId xmlns:a16="http://schemas.microsoft.com/office/drawing/2014/main" id="{AF59A929-F283-9CD0-E59A-77CBB3BDEDAA}"/>
                </a:ext>
              </a:extLst>
            </p:cNvPr>
            <p:cNvSpPr>
              <a:spLocks noChangeArrowheads="1"/>
            </p:cNvSpPr>
            <p:nvPr/>
          </p:nvSpPr>
          <p:spPr bwMode="auto">
            <a:xfrm>
              <a:off x="4176" y="1008"/>
              <a:ext cx="96" cy="96"/>
            </a:xfrm>
            <a:prstGeom prst="ellipse">
              <a:avLst/>
            </a:prstGeom>
            <a:noFill/>
            <a:ln w="63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167972" name="Oval 56">
              <a:extLst>
                <a:ext uri="{FF2B5EF4-FFF2-40B4-BE49-F238E27FC236}">
                  <a16:creationId xmlns:a16="http://schemas.microsoft.com/office/drawing/2014/main" id="{4DA36F57-10B1-6A77-AA5C-5835499B0D63}"/>
                </a:ext>
              </a:extLst>
            </p:cNvPr>
            <p:cNvSpPr>
              <a:spLocks noChangeArrowheads="1"/>
            </p:cNvSpPr>
            <p:nvPr/>
          </p:nvSpPr>
          <p:spPr bwMode="auto">
            <a:xfrm>
              <a:off x="4944" y="1008"/>
              <a:ext cx="96" cy="96"/>
            </a:xfrm>
            <a:prstGeom prst="ellipse">
              <a:avLst/>
            </a:prstGeom>
            <a:noFill/>
            <a:ln w="63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167973" name="Oval 57">
              <a:extLst>
                <a:ext uri="{FF2B5EF4-FFF2-40B4-BE49-F238E27FC236}">
                  <a16:creationId xmlns:a16="http://schemas.microsoft.com/office/drawing/2014/main" id="{EAD2649D-2C24-0B7D-8CE2-DCE11EAA99EC}"/>
                </a:ext>
              </a:extLst>
            </p:cNvPr>
            <p:cNvSpPr>
              <a:spLocks noChangeArrowheads="1"/>
            </p:cNvSpPr>
            <p:nvPr/>
          </p:nvSpPr>
          <p:spPr bwMode="auto">
            <a:xfrm>
              <a:off x="4176" y="1584"/>
              <a:ext cx="96" cy="96"/>
            </a:xfrm>
            <a:prstGeom prst="ellipse">
              <a:avLst/>
            </a:prstGeom>
            <a:noFill/>
            <a:ln w="63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167974" name="Oval 58">
              <a:extLst>
                <a:ext uri="{FF2B5EF4-FFF2-40B4-BE49-F238E27FC236}">
                  <a16:creationId xmlns:a16="http://schemas.microsoft.com/office/drawing/2014/main" id="{699DEB23-94EF-179E-BCE0-6A113481ECDF}"/>
                </a:ext>
              </a:extLst>
            </p:cNvPr>
            <p:cNvSpPr>
              <a:spLocks noChangeArrowheads="1"/>
            </p:cNvSpPr>
            <p:nvPr/>
          </p:nvSpPr>
          <p:spPr bwMode="auto">
            <a:xfrm>
              <a:off x="4800" y="1488"/>
              <a:ext cx="96" cy="96"/>
            </a:xfrm>
            <a:prstGeom prst="ellipse">
              <a:avLst/>
            </a:prstGeom>
            <a:noFill/>
            <a:ln w="63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cxnSp>
          <p:nvCxnSpPr>
            <p:cNvPr id="167975" name="AutoShape 59">
              <a:extLst>
                <a:ext uri="{FF2B5EF4-FFF2-40B4-BE49-F238E27FC236}">
                  <a16:creationId xmlns:a16="http://schemas.microsoft.com/office/drawing/2014/main" id="{F4E1FD1C-31B1-8B27-CF8E-4714471B37CF}"/>
                </a:ext>
              </a:extLst>
            </p:cNvPr>
            <p:cNvCxnSpPr>
              <a:cxnSpLocks noChangeShapeType="1"/>
              <a:stCxn id="167970" idx="7"/>
              <a:endCxn id="167971" idx="2"/>
            </p:cNvCxnSpPr>
            <p:nvPr/>
          </p:nvCxnSpPr>
          <p:spPr bwMode="auto">
            <a:xfrm flipV="1">
              <a:off x="3874" y="1056"/>
              <a:ext cx="302" cy="254"/>
            </a:xfrm>
            <a:prstGeom prst="straightConnector1">
              <a:avLst/>
            </a:prstGeom>
            <a:noFill/>
            <a:ln w="6350">
              <a:solidFill>
                <a:schemeClr val="tx2"/>
              </a:solidFill>
              <a:round/>
              <a:headEnd/>
              <a:tailEnd/>
            </a:ln>
            <a:extLst>
              <a:ext uri="{909E8E84-426E-40DD-AFC4-6F175D3DCCD1}">
                <a14:hiddenFill xmlns:a14="http://schemas.microsoft.com/office/drawing/2010/main">
                  <a:noFill/>
                </a14:hiddenFill>
              </a:ext>
            </a:extLst>
          </p:spPr>
        </p:cxnSp>
        <p:cxnSp>
          <p:nvCxnSpPr>
            <p:cNvPr id="167976" name="AutoShape 60">
              <a:extLst>
                <a:ext uri="{FF2B5EF4-FFF2-40B4-BE49-F238E27FC236}">
                  <a16:creationId xmlns:a16="http://schemas.microsoft.com/office/drawing/2014/main" id="{14146889-BACA-766A-A0EB-2FC94622F24B}"/>
                </a:ext>
              </a:extLst>
            </p:cNvPr>
            <p:cNvCxnSpPr>
              <a:cxnSpLocks noChangeShapeType="1"/>
              <a:stCxn id="167971" idx="6"/>
              <a:endCxn id="167972" idx="2"/>
            </p:cNvCxnSpPr>
            <p:nvPr/>
          </p:nvCxnSpPr>
          <p:spPr bwMode="auto">
            <a:xfrm>
              <a:off x="4272" y="1056"/>
              <a:ext cx="672" cy="0"/>
            </a:xfrm>
            <a:prstGeom prst="straightConnector1">
              <a:avLst/>
            </a:prstGeom>
            <a:noFill/>
            <a:ln w="6350">
              <a:solidFill>
                <a:schemeClr val="tx2"/>
              </a:solidFill>
              <a:round/>
              <a:headEnd/>
              <a:tailEnd/>
            </a:ln>
            <a:extLst>
              <a:ext uri="{909E8E84-426E-40DD-AFC4-6F175D3DCCD1}">
                <a14:hiddenFill xmlns:a14="http://schemas.microsoft.com/office/drawing/2010/main">
                  <a:noFill/>
                </a14:hiddenFill>
              </a:ext>
            </a:extLst>
          </p:spPr>
        </p:cxnSp>
        <p:cxnSp>
          <p:nvCxnSpPr>
            <p:cNvPr id="167977" name="AutoShape 61">
              <a:extLst>
                <a:ext uri="{FF2B5EF4-FFF2-40B4-BE49-F238E27FC236}">
                  <a16:creationId xmlns:a16="http://schemas.microsoft.com/office/drawing/2014/main" id="{C9E7E2D4-FB22-D345-9FF1-C446BC215F91}"/>
                </a:ext>
              </a:extLst>
            </p:cNvPr>
            <p:cNvCxnSpPr>
              <a:cxnSpLocks noChangeShapeType="1"/>
              <a:stCxn id="167972" idx="6"/>
              <a:endCxn id="167969" idx="1"/>
            </p:cNvCxnSpPr>
            <p:nvPr/>
          </p:nvCxnSpPr>
          <p:spPr bwMode="auto">
            <a:xfrm>
              <a:off x="5040" y="1056"/>
              <a:ext cx="350" cy="254"/>
            </a:xfrm>
            <a:prstGeom prst="straightConnector1">
              <a:avLst/>
            </a:prstGeom>
            <a:noFill/>
            <a:ln w="6350">
              <a:solidFill>
                <a:schemeClr val="tx2"/>
              </a:solidFill>
              <a:round/>
              <a:headEnd/>
              <a:tailEnd/>
            </a:ln>
            <a:extLst>
              <a:ext uri="{909E8E84-426E-40DD-AFC4-6F175D3DCCD1}">
                <a14:hiddenFill xmlns:a14="http://schemas.microsoft.com/office/drawing/2010/main">
                  <a:noFill/>
                </a14:hiddenFill>
              </a:ext>
            </a:extLst>
          </p:spPr>
        </p:cxnSp>
        <p:cxnSp>
          <p:nvCxnSpPr>
            <p:cNvPr id="167978" name="AutoShape 62">
              <a:extLst>
                <a:ext uri="{FF2B5EF4-FFF2-40B4-BE49-F238E27FC236}">
                  <a16:creationId xmlns:a16="http://schemas.microsoft.com/office/drawing/2014/main" id="{DAC54790-0429-6891-0C38-C0CBAD2EAD90}"/>
                </a:ext>
              </a:extLst>
            </p:cNvPr>
            <p:cNvCxnSpPr>
              <a:cxnSpLocks noChangeShapeType="1"/>
              <a:stCxn id="167970" idx="5"/>
              <a:endCxn id="167973" idx="2"/>
            </p:cNvCxnSpPr>
            <p:nvPr/>
          </p:nvCxnSpPr>
          <p:spPr bwMode="auto">
            <a:xfrm>
              <a:off x="3874" y="1378"/>
              <a:ext cx="302" cy="254"/>
            </a:xfrm>
            <a:prstGeom prst="straightConnector1">
              <a:avLst/>
            </a:prstGeom>
            <a:noFill/>
            <a:ln w="6350">
              <a:solidFill>
                <a:schemeClr val="tx2"/>
              </a:solidFill>
              <a:round/>
              <a:headEnd/>
              <a:tailEnd/>
            </a:ln>
            <a:extLst>
              <a:ext uri="{909E8E84-426E-40DD-AFC4-6F175D3DCCD1}">
                <a14:hiddenFill xmlns:a14="http://schemas.microsoft.com/office/drawing/2010/main">
                  <a:noFill/>
                </a14:hiddenFill>
              </a:ext>
            </a:extLst>
          </p:spPr>
        </p:cxnSp>
        <p:cxnSp>
          <p:nvCxnSpPr>
            <p:cNvPr id="167979" name="AutoShape 63">
              <a:extLst>
                <a:ext uri="{FF2B5EF4-FFF2-40B4-BE49-F238E27FC236}">
                  <a16:creationId xmlns:a16="http://schemas.microsoft.com/office/drawing/2014/main" id="{18019F62-925D-AEB4-65E3-2D0C03EFE30A}"/>
                </a:ext>
              </a:extLst>
            </p:cNvPr>
            <p:cNvCxnSpPr>
              <a:cxnSpLocks noChangeShapeType="1"/>
              <a:stCxn id="167973" idx="6"/>
              <a:endCxn id="167974" idx="3"/>
            </p:cNvCxnSpPr>
            <p:nvPr/>
          </p:nvCxnSpPr>
          <p:spPr bwMode="auto">
            <a:xfrm flipV="1">
              <a:off x="4272" y="1570"/>
              <a:ext cx="542" cy="62"/>
            </a:xfrm>
            <a:prstGeom prst="straightConnector1">
              <a:avLst/>
            </a:prstGeom>
            <a:noFill/>
            <a:ln w="6350">
              <a:solidFill>
                <a:schemeClr val="tx2"/>
              </a:solidFill>
              <a:round/>
              <a:headEnd/>
              <a:tailEnd/>
            </a:ln>
            <a:extLst>
              <a:ext uri="{909E8E84-426E-40DD-AFC4-6F175D3DCCD1}">
                <a14:hiddenFill xmlns:a14="http://schemas.microsoft.com/office/drawing/2010/main">
                  <a:noFill/>
                </a14:hiddenFill>
              </a:ext>
            </a:extLst>
          </p:spPr>
        </p:cxnSp>
        <p:cxnSp>
          <p:nvCxnSpPr>
            <p:cNvPr id="167980" name="AutoShape 64">
              <a:extLst>
                <a:ext uri="{FF2B5EF4-FFF2-40B4-BE49-F238E27FC236}">
                  <a16:creationId xmlns:a16="http://schemas.microsoft.com/office/drawing/2014/main" id="{EEEC58E7-95E6-5BE6-824A-D75786E83F45}"/>
                </a:ext>
              </a:extLst>
            </p:cNvPr>
            <p:cNvCxnSpPr>
              <a:cxnSpLocks noChangeShapeType="1"/>
              <a:stCxn id="167974" idx="6"/>
              <a:endCxn id="167969" idx="3"/>
            </p:cNvCxnSpPr>
            <p:nvPr/>
          </p:nvCxnSpPr>
          <p:spPr bwMode="auto">
            <a:xfrm flipV="1">
              <a:off x="4896" y="1378"/>
              <a:ext cx="494" cy="158"/>
            </a:xfrm>
            <a:prstGeom prst="straightConnector1">
              <a:avLst/>
            </a:prstGeom>
            <a:noFill/>
            <a:ln w="6350">
              <a:solidFill>
                <a:schemeClr val="tx2"/>
              </a:solidFill>
              <a:round/>
              <a:headEnd/>
              <a:tailEnd/>
            </a:ln>
            <a:extLst>
              <a:ext uri="{909E8E84-426E-40DD-AFC4-6F175D3DCCD1}">
                <a14:hiddenFill xmlns:a14="http://schemas.microsoft.com/office/drawing/2010/main">
                  <a:noFill/>
                </a14:hiddenFill>
              </a:ext>
            </a:extLst>
          </p:spPr>
        </p:cxnSp>
        <p:cxnSp>
          <p:nvCxnSpPr>
            <p:cNvPr id="167981" name="AutoShape 65">
              <a:extLst>
                <a:ext uri="{FF2B5EF4-FFF2-40B4-BE49-F238E27FC236}">
                  <a16:creationId xmlns:a16="http://schemas.microsoft.com/office/drawing/2014/main" id="{C0184A9C-DB4F-A715-D584-F66E815DDD42}"/>
                </a:ext>
              </a:extLst>
            </p:cNvPr>
            <p:cNvCxnSpPr>
              <a:cxnSpLocks noChangeShapeType="1"/>
              <a:stCxn id="167972" idx="3"/>
              <a:endCxn id="167974" idx="0"/>
            </p:cNvCxnSpPr>
            <p:nvPr/>
          </p:nvCxnSpPr>
          <p:spPr bwMode="auto">
            <a:xfrm flipH="1">
              <a:off x="4848" y="1090"/>
              <a:ext cx="110" cy="398"/>
            </a:xfrm>
            <a:prstGeom prst="straightConnector1">
              <a:avLst/>
            </a:prstGeom>
            <a:noFill/>
            <a:ln w="6350">
              <a:solidFill>
                <a:schemeClr val="tx2"/>
              </a:solidFill>
              <a:round/>
              <a:headEnd/>
              <a:tailEnd/>
            </a:ln>
            <a:extLst>
              <a:ext uri="{909E8E84-426E-40DD-AFC4-6F175D3DCCD1}">
                <a14:hiddenFill xmlns:a14="http://schemas.microsoft.com/office/drawing/2010/main">
                  <a:noFill/>
                </a14:hiddenFill>
              </a:ext>
            </a:extLst>
          </p:spPr>
        </p:cxnSp>
        <p:cxnSp>
          <p:nvCxnSpPr>
            <p:cNvPr id="167982" name="AutoShape 66">
              <a:extLst>
                <a:ext uri="{FF2B5EF4-FFF2-40B4-BE49-F238E27FC236}">
                  <a16:creationId xmlns:a16="http://schemas.microsoft.com/office/drawing/2014/main" id="{B01EDFFE-5C98-A833-D21C-3CD218ABF5C9}"/>
                </a:ext>
              </a:extLst>
            </p:cNvPr>
            <p:cNvCxnSpPr>
              <a:cxnSpLocks noChangeShapeType="1"/>
              <a:stCxn id="167971" idx="5"/>
              <a:endCxn id="167974" idx="1"/>
            </p:cNvCxnSpPr>
            <p:nvPr/>
          </p:nvCxnSpPr>
          <p:spPr bwMode="auto">
            <a:xfrm>
              <a:off x="4258" y="1090"/>
              <a:ext cx="556" cy="412"/>
            </a:xfrm>
            <a:prstGeom prst="straightConnector1">
              <a:avLst/>
            </a:prstGeom>
            <a:noFill/>
            <a:ln w="6350">
              <a:solidFill>
                <a:schemeClr val="tx2"/>
              </a:solidFill>
              <a:round/>
              <a:headEnd/>
              <a:tailEnd/>
            </a:ln>
            <a:extLst>
              <a:ext uri="{909E8E84-426E-40DD-AFC4-6F175D3DCCD1}">
                <a14:hiddenFill xmlns:a14="http://schemas.microsoft.com/office/drawing/2010/main">
                  <a:noFill/>
                </a14:hiddenFill>
              </a:ext>
            </a:extLst>
          </p:spPr>
        </p:cxnSp>
      </p:grpSp>
      <p:sp>
        <p:nvSpPr>
          <p:cNvPr id="167963" name="Text Box 67">
            <a:extLst>
              <a:ext uri="{FF2B5EF4-FFF2-40B4-BE49-F238E27FC236}">
                <a16:creationId xmlns:a16="http://schemas.microsoft.com/office/drawing/2014/main" id="{A8246AF0-2A45-DC83-BDB7-38017C455EDB}"/>
              </a:ext>
            </a:extLst>
          </p:cNvPr>
          <p:cNvSpPr txBox="1">
            <a:spLocks noChangeArrowheads="1"/>
          </p:cNvSpPr>
          <p:nvPr/>
        </p:nvSpPr>
        <p:spPr bwMode="auto">
          <a:xfrm>
            <a:off x="6400800" y="2743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50000"/>
              </a:spcBef>
              <a:buClrTx/>
              <a:buSzTx/>
              <a:buFontTx/>
              <a:buNone/>
            </a:pPr>
            <a:r>
              <a:rPr lang="en-US" altLang="en-US" sz="1200">
                <a:latin typeface="Arial Narrow" panose="020B0604020202020204" pitchFamily="34" charset="0"/>
              </a:rPr>
              <a:t>Networks display performance plans over time</a:t>
            </a:r>
          </a:p>
        </p:txBody>
      </p:sp>
      <p:sp>
        <p:nvSpPr>
          <p:cNvPr id="167964" name="Line 68">
            <a:extLst>
              <a:ext uri="{FF2B5EF4-FFF2-40B4-BE49-F238E27FC236}">
                <a16:creationId xmlns:a16="http://schemas.microsoft.com/office/drawing/2014/main" id="{31D0DF87-D740-5FB3-A0A3-7A8BC91F764E}"/>
              </a:ext>
            </a:extLst>
          </p:cNvPr>
          <p:cNvSpPr>
            <a:spLocks noChangeShapeType="1"/>
          </p:cNvSpPr>
          <p:nvPr/>
        </p:nvSpPr>
        <p:spPr bwMode="auto">
          <a:xfrm flipH="1">
            <a:off x="5867400" y="2590800"/>
            <a:ext cx="609600" cy="952500"/>
          </a:xfrm>
          <a:prstGeom prst="line">
            <a:avLst/>
          </a:prstGeom>
          <a:noFill/>
          <a:ln w="38100">
            <a:solidFill>
              <a:schemeClr val="accent1"/>
            </a:solidFill>
            <a:prstDash val="dash"/>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67965" name="Line 69">
            <a:extLst>
              <a:ext uri="{FF2B5EF4-FFF2-40B4-BE49-F238E27FC236}">
                <a16:creationId xmlns:a16="http://schemas.microsoft.com/office/drawing/2014/main" id="{0B738A19-2DA8-6153-D435-ABC26259DB8A}"/>
              </a:ext>
            </a:extLst>
          </p:cNvPr>
          <p:cNvSpPr>
            <a:spLocks noChangeShapeType="1"/>
          </p:cNvSpPr>
          <p:nvPr/>
        </p:nvSpPr>
        <p:spPr bwMode="auto">
          <a:xfrm flipH="1">
            <a:off x="4572000" y="1981200"/>
            <a:ext cx="1524000" cy="381000"/>
          </a:xfrm>
          <a:prstGeom prst="line">
            <a:avLst/>
          </a:prstGeom>
          <a:noFill/>
          <a:ln w="38100">
            <a:solidFill>
              <a:schemeClr val="accent1"/>
            </a:solidFill>
            <a:prstDash val="dash"/>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67966" name="Rectangle 70">
            <a:extLst>
              <a:ext uri="{FF2B5EF4-FFF2-40B4-BE49-F238E27FC236}">
                <a16:creationId xmlns:a16="http://schemas.microsoft.com/office/drawing/2014/main" id="{F5E93580-DE5A-0A08-3605-0FA1E3563A19}"/>
              </a:ext>
            </a:extLst>
          </p:cNvPr>
          <p:cNvSpPr>
            <a:spLocks noChangeArrowheads="1"/>
          </p:cNvSpPr>
          <p:nvPr/>
        </p:nvSpPr>
        <p:spPr bwMode="auto">
          <a:xfrm>
            <a:off x="7391400" y="4953000"/>
            <a:ext cx="762000" cy="685800"/>
          </a:xfrm>
          <a:prstGeom prst="rect">
            <a:avLst/>
          </a:prstGeom>
          <a:solidFill>
            <a:schemeClr val="accent2"/>
          </a:solidFill>
          <a:ln w="6350">
            <a:solidFill>
              <a:schemeClr val="tx2"/>
            </a:solidFill>
            <a:miter lim="800000"/>
            <a:headEnd/>
            <a:tailEnd/>
          </a:ln>
        </p:spPr>
        <p:txBody>
          <a:bodyPr wrap="none"/>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Tx/>
              <a:buNone/>
            </a:pPr>
            <a:r>
              <a:rPr lang="en-US" altLang="en-US" sz="900">
                <a:latin typeface="Arial Narrow" panose="020B0604020202020204" pitchFamily="34" charset="0"/>
              </a:rPr>
              <a:t>ACHIEVEMENT</a:t>
            </a:r>
          </a:p>
        </p:txBody>
      </p:sp>
      <p:sp>
        <p:nvSpPr>
          <p:cNvPr id="167967" name="Rectangle 71">
            <a:extLst>
              <a:ext uri="{FF2B5EF4-FFF2-40B4-BE49-F238E27FC236}">
                <a16:creationId xmlns:a16="http://schemas.microsoft.com/office/drawing/2014/main" id="{D318A26C-6F37-422B-FE46-A086923AB3D8}"/>
              </a:ext>
            </a:extLst>
          </p:cNvPr>
          <p:cNvSpPr>
            <a:spLocks noChangeArrowheads="1"/>
          </p:cNvSpPr>
          <p:nvPr/>
        </p:nvSpPr>
        <p:spPr bwMode="auto">
          <a:xfrm>
            <a:off x="7162800" y="5181600"/>
            <a:ext cx="762000" cy="685800"/>
          </a:xfrm>
          <a:prstGeom prst="rect">
            <a:avLst/>
          </a:prstGeom>
          <a:solidFill>
            <a:schemeClr val="accent2"/>
          </a:solidFill>
          <a:ln w="6350">
            <a:solidFill>
              <a:schemeClr val="tx2"/>
            </a:solidFill>
            <a:miter lim="800000"/>
            <a:headEnd/>
            <a:tailEnd/>
          </a:ln>
        </p:spPr>
        <p:txBody>
          <a:bodyPr wrap="none"/>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Tx/>
              <a:buNone/>
            </a:pPr>
            <a:r>
              <a:rPr lang="en-US" altLang="en-US" sz="900">
                <a:latin typeface="Arial Narrow" panose="020B0604020202020204" pitchFamily="34" charset="0"/>
              </a:rPr>
              <a:t>EXCEPTION</a:t>
            </a:r>
          </a:p>
        </p:txBody>
      </p:sp>
      <p:sp>
        <p:nvSpPr>
          <p:cNvPr id="167968" name="Rectangle 72">
            <a:extLst>
              <a:ext uri="{FF2B5EF4-FFF2-40B4-BE49-F238E27FC236}">
                <a16:creationId xmlns:a16="http://schemas.microsoft.com/office/drawing/2014/main" id="{55081ADC-984D-253C-09E0-2BD394348B52}"/>
              </a:ext>
            </a:extLst>
          </p:cNvPr>
          <p:cNvSpPr>
            <a:spLocks noGrp="1"/>
          </p:cNvSpPr>
          <p:nvPr>
            <p:ph type="title"/>
          </p:nvPr>
        </p:nvSpPr>
        <p:spPr>
          <a:xfrm>
            <a:off x="304800" y="252413"/>
            <a:ext cx="8534400" cy="822325"/>
          </a:xfrm>
        </p:spPr>
        <p:txBody>
          <a:bodyPr/>
          <a:lstStyle/>
          <a:p>
            <a:pPr eaLnBrk="1" hangingPunct="1"/>
            <a:r>
              <a:rPr lang="en-US" altLang="en-US" sz="2000" b="1">
                <a:solidFill>
                  <a:srgbClr val="7B9899"/>
                </a:solidFill>
                <a:ea typeface="ＭＳ Ｐゴシック" panose="020B0600070205080204" pitchFamily="34" charset="-128"/>
              </a:rPr>
              <a:t>Project Management System Provides Management Tools</a:t>
            </a:r>
            <a:br>
              <a:rPr lang="en-US" altLang="en-US" sz="2000" b="1">
                <a:solidFill>
                  <a:srgbClr val="7B9899"/>
                </a:solidFill>
                <a:ea typeface="ＭＳ Ｐゴシック" panose="020B0600070205080204" pitchFamily="34" charset="-128"/>
              </a:rPr>
            </a:br>
            <a:r>
              <a:rPr lang="en-US" altLang="en-US" sz="2000" b="1">
                <a:solidFill>
                  <a:srgbClr val="7B9899"/>
                </a:solidFill>
                <a:ea typeface="ＭＳ Ｐゴシック" panose="020B0600070205080204" pitchFamily="34" charset="-128"/>
              </a:rPr>
              <a:t>to Support all Stages of the Project Cycle</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30FF-3594-87AC-DAC5-AED613FF0C51}"/>
              </a:ext>
            </a:extLst>
          </p:cNvPr>
          <p:cNvSpPr>
            <a:spLocks noGrp="1"/>
          </p:cNvSpPr>
          <p:nvPr>
            <p:ph type="title"/>
          </p:nvPr>
        </p:nvSpPr>
        <p:spPr>
          <a:xfrm>
            <a:off x="290683" y="379539"/>
            <a:ext cx="8534400" cy="758825"/>
          </a:xfrm>
        </p:spPr>
        <p:txBody>
          <a:bodyPr/>
          <a:lstStyle/>
          <a:p>
            <a:r>
              <a:rPr lang="en-US" dirty="0"/>
              <a:t>Message of the Day: Governance focuses on (requires?) skills</a:t>
            </a:r>
          </a:p>
        </p:txBody>
      </p:sp>
      <p:sp>
        <p:nvSpPr>
          <p:cNvPr id="3" name="Content Placeholder 2">
            <a:extLst>
              <a:ext uri="{FF2B5EF4-FFF2-40B4-BE49-F238E27FC236}">
                <a16:creationId xmlns:a16="http://schemas.microsoft.com/office/drawing/2014/main" id="{24FA0D85-A9BC-3798-CFCB-CD4AFFA73DC9}"/>
              </a:ext>
            </a:extLst>
          </p:cNvPr>
          <p:cNvSpPr>
            <a:spLocks noGrp="1"/>
          </p:cNvSpPr>
          <p:nvPr>
            <p:ph sz="quarter" idx="1"/>
          </p:nvPr>
        </p:nvSpPr>
        <p:spPr/>
        <p:txBody>
          <a:bodyPr/>
          <a:lstStyle/>
          <a:p>
            <a:pPr eaLnBrk="1" hangingPunct="1"/>
            <a:r>
              <a:rPr lang="en-US" altLang="en-US" b="1" dirty="0">
                <a:ea typeface="ＭＳ Ｐゴシック" panose="020B0600070205080204" pitchFamily="34" charset="-128"/>
              </a:rPr>
              <a:t>Project Assessment (Design, Monitoring and Evaluation</a:t>
            </a:r>
          </a:p>
          <a:p>
            <a:pPr eaLnBrk="1" hangingPunct="1"/>
            <a:endParaRPr lang="en-US" altLang="en-US" b="1" dirty="0">
              <a:ea typeface="ＭＳ Ｐゴシック" panose="020B0600070205080204" pitchFamily="34" charset="-128"/>
            </a:endParaRPr>
          </a:p>
          <a:p>
            <a:pPr eaLnBrk="1" hangingPunct="1"/>
            <a:r>
              <a:rPr lang="en-US" altLang="en-US" b="1" dirty="0">
                <a:ea typeface="ＭＳ Ｐゴシック" panose="020B0600070205080204" pitchFamily="34" charset="-128"/>
              </a:rPr>
              <a:t>The Project Cycle</a:t>
            </a:r>
          </a:p>
          <a:p>
            <a:pPr eaLnBrk="1" hangingPunct="1"/>
            <a:endParaRPr lang="en-US" altLang="en-US" b="1" dirty="0">
              <a:ea typeface="ＭＳ Ｐゴシック" panose="020B0600070205080204" pitchFamily="34" charset="-128"/>
            </a:endParaRPr>
          </a:p>
          <a:p>
            <a:pPr eaLnBrk="1" hangingPunct="1"/>
            <a:r>
              <a:rPr lang="en-US" altLang="en-US" b="1" dirty="0">
                <a:ea typeface="ＭＳ Ｐゴシック" panose="020B0600070205080204" pitchFamily="34" charset="-128"/>
              </a:rPr>
              <a:t>Tendering: Contracts vs. Grants</a:t>
            </a:r>
          </a:p>
          <a:p>
            <a:pPr eaLnBrk="1" hangingPunct="1"/>
            <a:endParaRPr lang="en-US" altLang="en-US" b="1" dirty="0">
              <a:ea typeface="ＭＳ Ｐゴシック" panose="020B0600070205080204" pitchFamily="34" charset="-128"/>
            </a:endParaRPr>
          </a:p>
          <a:p>
            <a:pPr eaLnBrk="1" hangingPunct="1"/>
            <a:r>
              <a:rPr lang="en-US" altLang="en-US" b="1" dirty="0">
                <a:ea typeface="ＭＳ Ｐゴシック" panose="020B0600070205080204" pitchFamily="34" charset="-128"/>
              </a:rPr>
              <a:t>IQCs and Cooperative Agreements</a:t>
            </a:r>
          </a:p>
          <a:p>
            <a:endParaRPr lang="en-US" dirty="0"/>
          </a:p>
        </p:txBody>
      </p:sp>
    </p:spTree>
    <p:extLst>
      <p:ext uri="{BB962C8B-B14F-4D97-AF65-F5344CB8AC3E}">
        <p14:creationId xmlns:p14="http://schemas.microsoft.com/office/powerpoint/2010/main" val="9208771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a:extLst>
              <a:ext uri="{FF2B5EF4-FFF2-40B4-BE49-F238E27FC236}">
                <a16:creationId xmlns:a16="http://schemas.microsoft.com/office/drawing/2014/main" id="{EBF6C0B6-E4CC-80E9-949C-FDD65AB4EC0F}"/>
              </a:ext>
            </a:extLst>
          </p:cNvPr>
          <p:cNvSpPr>
            <a:spLocks noGrp="1"/>
          </p:cNvSpPr>
          <p:nvPr>
            <p:ph type="title"/>
          </p:nvPr>
        </p:nvSpPr>
        <p:spPr>
          <a:xfrm>
            <a:off x="285750" y="533400"/>
            <a:ext cx="8534400" cy="758825"/>
          </a:xfrm>
        </p:spPr>
        <p:txBody>
          <a:bodyPr/>
          <a:lstStyle/>
          <a:p>
            <a:r>
              <a:rPr lang="en-US" altLang="en-US" b="1">
                <a:solidFill>
                  <a:schemeClr val="tx1"/>
                </a:solidFill>
                <a:ea typeface="ＭＳ Ｐゴシック" panose="020B0600070205080204" pitchFamily="34" charset="-128"/>
              </a:rPr>
              <a:t>Questions</a:t>
            </a:r>
            <a:endParaRPr lang="en-US" altLang="en-US" b="1" dirty="0">
              <a:solidFill>
                <a:schemeClr val="tx1"/>
              </a:solidFill>
              <a:ea typeface="ＭＳ Ｐゴシック" panose="020B0600070205080204" pitchFamily="34" charset="-128"/>
            </a:endParaRPr>
          </a:p>
        </p:txBody>
      </p:sp>
      <p:sp>
        <p:nvSpPr>
          <p:cNvPr id="176130" name="Content Placeholder 2">
            <a:extLst>
              <a:ext uri="{FF2B5EF4-FFF2-40B4-BE49-F238E27FC236}">
                <a16:creationId xmlns:a16="http://schemas.microsoft.com/office/drawing/2014/main" id="{6EA3C7C4-AA4F-BC4D-AB7B-D904AC5F6100}"/>
              </a:ext>
            </a:extLst>
          </p:cNvPr>
          <p:cNvSpPr>
            <a:spLocks noGrp="1"/>
          </p:cNvSpPr>
          <p:nvPr>
            <p:ph sz="quarter" idx="1"/>
          </p:nvPr>
        </p:nvSpPr>
        <p:spPr>
          <a:xfrm>
            <a:off x="301625" y="1527175"/>
            <a:ext cx="8504238" cy="4572000"/>
          </a:xfrm>
        </p:spPr>
        <p:txBody>
          <a:bodyPr/>
          <a:lstStyle/>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r>
              <a:rPr lang="en-US" altLang="en-US" sz="4400">
                <a:ea typeface="ＭＳ Ｐゴシック" panose="020B0600070205080204" pitchFamily="34" charset="-128"/>
              </a:rPr>
              <a:t>Discussion?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1CACB-52B8-F5E5-1754-25EA9EA030CF}"/>
              </a:ext>
            </a:extLst>
          </p:cNvPr>
          <p:cNvSpPr>
            <a:spLocks noGrp="1"/>
          </p:cNvSpPr>
          <p:nvPr>
            <p:ph type="title"/>
          </p:nvPr>
        </p:nvSpPr>
        <p:spPr>
          <a:xfrm>
            <a:off x="304800" y="381000"/>
            <a:ext cx="8534400" cy="758825"/>
          </a:xfrm>
        </p:spPr>
        <p:txBody>
          <a:bodyPr>
            <a:normAutofit/>
          </a:bodyPr>
          <a:lstStyle/>
          <a:p>
            <a:pPr eaLnBrk="1" fontAlgn="auto" hangingPunct="1">
              <a:spcAft>
                <a:spcPts val="0"/>
              </a:spcAft>
              <a:defRPr/>
            </a:pPr>
            <a:r>
              <a:rPr lang="en-US" b="1" dirty="0">
                <a:solidFill>
                  <a:srgbClr val="FF0000"/>
                </a:solidFill>
                <a:ea typeface="+mj-ea"/>
                <a:cs typeface="+mj-cs"/>
              </a:rPr>
              <a:t>Films for the Week</a:t>
            </a:r>
          </a:p>
        </p:txBody>
      </p:sp>
      <p:sp>
        <p:nvSpPr>
          <p:cNvPr id="172034" name="Content Placeholder 2">
            <a:extLst>
              <a:ext uri="{FF2B5EF4-FFF2-40B4-BE49-F238E27FC236}">
                <a16:creationId xmlns:a16="http://schemas.microsoft.com/office/drawing/2014/main" id="{74B93EAE-A497-1B21-824B-65E0F93E7938}"/>
              </a:ext>
            </a:extLst>
          </p:cNvPr>
          <p:cNvSpPr>
            <a:spLocks noGrp="1"/>
          </p:cNvSpPr>
          <p:nvPr>
            <p:ph sz="quarter" idx="1"/>
          </p:nvPr>
        </p:nvSpPr>
        <p:spPr>
          <a:xfrm>
            <a:off x="304800" y="990600"/>
            <a:ext cx="8504238" cy="5562600"/>
          </a:xfrm>
        </p:spPr>
        <p:txBody>
          <a:bodyPr/>
          <a:lstStyle/>
          <a:p>
            <a:pPr eaLnBrk="1" hangingPunct="1"/>
            <a:endParaRPr lang="en-US" altLang="en-US" dirty="0">
              <a:ea typeface="ＭＳ Ｐゴシック" panose="020B0600070205080204" pitchFamily="34" charset="-128"/>
            </a:endParaRPr>
          </a:p>
          <a:p>
            <a:pPr eaLnBrk="1" hangingPunct="1"/>
            <a:endParaRPr lang="en-US" altLang="en-US" b="1" dirty="0">
              <a:ea typeface="ＭＳ Ｐゴシック" panose="020B0600070205080204" pitchFamily="34" charset="-128"/>
            </a:endParaRPr>
          </a:p>
          <a:p>
            <a:pPr eaLnBrk="1" hangingPunct="1"/>
            <a:r>
              <a:rPr lang="en-US" altLang="en-US" b="1" dirty="0">
                <a:ea typeface="ＭＳ Ｐゴシック" panose="020B0600070205080204" pitchFamily="34" charset="-128"/>
                <a:hlinkClick r:id="rId3"/>
              </a:rPr>
              <a:t>The Logical Framework</a:t>
            </a:r>
            <a:r>
              <a:rPr lang="en-US" altLang="en-US" b="1" dirty="0">
                <a:ea typeface="ＭＳ Ｐゴシック" panose="020B0600070205080204" pitchFamily="34" charset="-128"/>
              </a:rPr>
              <a:t>    </a:t>
            </a:r>
            <a:r>
              <a:rPr lang="en-US" altLang="en-US" b="1" dirty="0">
                <a:solidFill>
                  <a:srgbClr val="FF0000"/>
                </a:solidFill>
                <a:ea typeface="ＭＳ Ｐゴシック" panose="020B0600070205080204" pitchFamily="34" charset="-128"/>
              </a:rPr>
              <a:t>VIDEO</a:t>
            </a:r>
            <a:endParaRPr lang="en-US" altLang="en-US" b="1" dirty="0">
              <a:ea typeface="ＭＳ Ｐゴシック" panose="020B0600070205080204"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9EF0A9D4-4A09-F404-9E22-2FD4EC27E315}"/>
              </a:ext>
            </a:extLst>
          </p:cNvPr>
          <p:cNvSpPr>
            <a:spLocks noGrp="1"/>
          </p:cNvSpPr>
          <p:nvPr>
            <p:ph type="title"/>
          </p:nvPr>
        </p:nvSpPr>
        <p:spPr>
          <a:xfrm>
            <a:off x="228600" y="381000"/>
            <a:ext cx="8162925" cy="708025"/>
          </a:xfrm>
        </p:spPr>
        <p:txBody>
          <a:bodyPr/>
          <a:lstStyle/>
          <a:p>
            <a:pPr eaLnBrk="1" hangingPunct="1"/>
            <a:r>
              <a:rPr lang="en-US" altLang="en-US" sz="4000" b="1" u="sng">
                <a:solidFill>
                  <a:srgbClr val="7B9899"/>
                </a:solidFill>
                <a:ea typeface="ＭＳ Ｐゴシック" panose="020B0600070205080204" pitchFamily="34" charset="-128"/>
              </a:rPr>
              <a:t>Public Private Partnerships</a:t>
            </a:r>
          </a:p>
        </p:txBody>
      </p:sp>
      <p:sp>
        <p:nvSpPr>
          <p:cNvPr id="28674" name="Rectangle 3">
            <a:extLst>
              <a:ext uri="{FF2B5EF4-FFF2-40B4-BE49-F238E27FC236}">
                <a16:creationId xmlns:a16="http://schemas.microsoft.com/office/drawing/2014/main" id="{267F2306-1FC4-28B7-2100-6786291AA8F1}"/>
              </a:ext>
            </a:extLst>
          </p:cNvPr>
          <p:cNvSpPr>
            <a:spLocks noGrp="1"/>
          </p:cNvSpPr>
          <p:nvPr>
            <p:ph type="body" idx="1"/>
          </p:nvPr>
        </p:nvSpPr>
        <p:spPr>
          <a:xfrm>
            <a:off x="152400" y="1524000"/>
            <a:ext cx="8686800" cy="6096000"/>
          </a:xfrm>
        </p:spPr>
        <p:txBody>
          <a:bodyPr/>
          <a:lstStyle/>
          <a:p>
            <a:pPr marL="0" indent="9525" eaLnBrk="1" hangingPunct="1">
              <a:buFont typeface="Wingdings" pitchFamily="2" charset="2"/>
              <a:buNone/>
            </a:pPr>
            <a:r>
              <a:rPr lang="en-US" altLang="en-US" sz="3200" b="1">
                <a:ea typeface="ＭＳ Ｐゴシック" panose="020B0600070205080204" pitchFamily="34" charset="-128"/>
              </a:rPr>
              <a:t>The underlying rationale for Public Private Partnerships is the belief that</a:t>
            </a:r>
          </a:p>
          <a:p>
            <a:pPr marL="0" indent="9525" eaLnBrk="1" hangingPunct="1">
              <a:buFont typeface="Wingdings" pitchFamily="2" charset="2"/>
              <a:buNone/>
            </a:pPr>
            <a:endParaRPr lang="en-US" altLang="en-US" sz="2400">
              <a:ea typeface="ＭＳ Ｐゴシック" panose="020B0600070205080204" pitchFamily="34" charset="-128"/>
            </a:endParaRPr>
          </a:p>
          <a:p>
            <a:pPr marL="0" indent="9525" eaLnBrk="1" hangingPunct="1">
              <a:buFont typeface="Wingdings" pitchFamily="2" charset="2"/>
              <a:buNone/>
            </a:pPr>
            <a:r>
              <a:rPr lang="en-US" altLang="en-US" sz="2400" b="1">
                <a:ea typeface="ＭＳ Ｐゴシック" panose="020B0600070205080204" pitchFamily="34" charset="-128"/>
              </a:rPr>
              <a:t>1. The nonprofit/nongovernmental sector is </a:t>
            </a:r>
            <a:r>
              <a:rPr lang="en-US" altLang="en-US" sz="2400" b="1" u="sng">
                <a:ea typeface="ＭＳ Ｐゴシック" panose="020B0600070205080204" pitchFamily="34" charset="-128"/>
              </a:rPr>
              <a:t>closer to the community</a:t>
            </a:r>
            <a:r>
              <a:rPr lang="en-US" altLang="en-US" sz="2400" b="1">
                <a:ea typeface="ＭＳ Ｐゴシック" panose="020B0600070205080204" pitchFamily="34" charset="-128"/>
              </a:rPr>
              <a:t> and has a better sense of the needs of the community and thus can more cost-effectively apply resources and</a:t>
            </a:r>
          </a:p>
          <a:p>
            <a:pPr marL="0" indent="9525" eaLnBrk="1" hangingPunct="1">
              <a:buFont typeface="Wingdings" pitchFamily="2" charset="2"/>
              <a:buNone/>
            </a:pPr>
            <a:endParaRPr lang="en-US" altLang="en-US" sz="2400" b="1">
              <a:ea typeface="ＭＳ Ｐゴシック" panose="020B0600070205080204" pitchFamily="34" charset="-128"/>
            </a:endParaRPr>
          </a:p>
          <a:p>
            <a:pPr marL="0" indent="9525" eaLnBrk="1" hangingPunct="1">
              <a:buFont typeface="Wingdings" pitchFamily="2" charset="2"/>
              <a:buNone/>
            </a:pPr>
            <a:r>
              <a:rPr lang="en-US" altLang="en-US" sz="2400" b="1">
                <a:ea typeface="ＭＳ Ｐゴシック" panose="020B0600070205080204" pitchFamily="34" charset="-128"/>
              </a:rPr>
              <a:t>2) The private sector is more </a:t>
            </a:r>
            <a:r>
              <a:rPr lang="en-US" altLang="en-US" sz="2400" b="1" u="sng">
                <a:ea typeface="ＭＳ Ｐゴシック" panose="020B0600070205080204" pitchFamily="34" charset="-128"/>
              </a:rPr>
              <a:t>efficient</a:t>
            </a:r>
            <a:r>
              <a:rPr lang="en-US" altLang="en-US" sz="2400" b="1">
                <a:ea typeface="ＭＳ Ｐゴシック" panose="020B0600070205080204" pitchFamily="34" charset="-128"/>
              </a:rPr>
              <a:t> at responding to market forces because of private investment and than large public bureaucracies.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le 1">
            <a:extLst>
              <a:ext uri="{FF2B5EF4-FFF2-40B4-BE49-F238E27FC236}">
                <a16:creationId xmlns:a16="http://schemas.microsoft.com/office/drawing/2014/main" id="{E0E126ED-434F-C58F-50DF-95F6B241FE5D}"/>
              </a:ext>
            </a:extLst>
          </p:cNvPr>
          <p:cNvSpPr>
            <a:spLocks noGrp="1"/>
          </p:cNvSpPr>
          <p:nvPr>
            <p:ph type="title"/>
          </p:nvPr>
        </p:nvSpPr>
        <p:spPr/>
        <p:txBody>
          <a:bodyPr/>
          <a:lstStyle/>
          <a:p>
            <a:pPr eaLnBrk="1" hangingPunct="1"/>
            <a:r>
              <a:rPr lang="en-US" altLang="en-US" sz="5400" b="1">
                <a:solidFill>
                  <a:srgbClr val="7B9899"/>
                </a:solidFill>
                <a:ea typeface="ＭＳ Ｐゴシック" panose="020B0600070205080204" pitchFamily="34" charset="-128"/>
              </a:rPr>
              <a:t>Break</a:t>
            </a:r>
            <a:br>
              <a:rPr lang="en-US" altLang="en-US" sz="5400" b="1">
                <a:solidFill>
                  <a:srgbClr val="7B9899"/>
                </a:solidFill>
                <a:ea typeface="ＭＳ Ｐゴシック" panose="020B0600070205080204" pitchFamily="34" charset="-128"/>
              </a:rPr>
            </a:br>
            <a:r>
              <a:rPr lang="en-US" altLang="en-US" sz="5400" b="1">
                <a:solidFill>
                  <a:srgbClr val="7B9899"/>
                </a:solidFill>
                <a:ea typeface="ＭＳ Ｐゴシック" panose="020B0600070205080204" pitchFamily="34" charset="-128"/>
              </a:rPr>
              <a:t>A Lesson from History</a:t>
            </a:r>
          </a:p>
        </p:txBody>
      </p:sp>
      <p:sp>
        <p:nvSpPr>
          <p:cNvPr id="169986" name="Content Placeholder 2">
            <a:extLst>
              <a:ext uri="{FF2B5EF4-FFF2-40B4-BE49-F238E27FC236}">
                <a16:creationId xmlns:a16="http://schemas.microsoft.com/office/drawing/2014/main" id="{E564106A-75DE-F789-D0DF-B1542529E977}"/>
              </a:ext>
            </a:extLst>
          </p:cNvPr>
          <p:cNvSpPr>
            <a:spLocks noGrp="1"/>
          </p:cNvSpPr>
          <p:nvPr>
            <p:ph sz="quarter" idx="1"/>
          </p:nvPr>
        </p:nvSpPr>
        <p:spPr>
          <a:xfrm>
            <a:off x="301625" y="1527175"/>
            <a:ext cx="8504238" cy="4572000"/>
          </a:xfrm>
        </p:spPr>
        <p:txBody>
          <a:bodyPr/>
          <a:lstStyle/>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sz="3200" b="1">
              <a:solidFill>
                <a:srgbClr val="FF0000"/>
              </a:solidFill>
              <a:ea typeface="ＭＳ Ｐゴシック" panose="020B0600070205080204" pitchFamily="34" charset="-128"/>
            </a:endParaRPr>
          </a:p>
          <a:p>
            <a:pPr eaLnBrk="1" hangingPunct="1"/>
            <a:r>
              <a:rPr lang="en-US" altLang="en-US">
                <a:ea typeface="ＭＳ Ｐゴシック" panose="020B0600070205080204" pitchFamily="34" charset="-128"/>
                <a:hlinkClick r:id="rId3"/>
              </a:rPr>
              <a:t>The Theory of the Contract</a:t>
            </a:r>
            <a:endParaRPr lang="en-US" altLang="en-US">
              <a:ea typeface="ＭＳ Ｐゴシック" panose="020B0600070205080204" pitchFamily="34" charset="-128"/>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1">
            <a:extLst>
              <a:ext uri="{FF2B5EF4-FFF2-40B4-BE49-F238E27FC236}">
                <a16:creationId xmlns:a16="http://schemas.microsoft.com/office/drawing/2014/main" id="{43A52D33-5099-DC4E-6B17-4E413C943372}"/>
              </a:ext>
            </a:extLst>
          </p:cNvPr>
          <p:cNvSpPr>
            <a:spLocks noGrp="1"/>
          </p:cNvSpPr>
          <p:nvPr>
            <p:ph type="title"/>
          </p:nvPr>
        </p:nvSpPr>
        <p:spPr>
          <a:xfrm>
            <a:off x="609600" y="379413"/>
            <a:ext cx="8534400" cy="758825"/>
          </a:xfrm>
        </p:spPr>
        <p:txBody>
          <a:bodyPr/>
          <a:lstStyle/>
          <a:p>
            <a:pPr eaLnBrk="1" hangingPunct="1"/>
            <a:r>
              <a:rPr lang="en-US" altLang="en-US" b="1">
                <a:solidFill>
                  <a:srgbClr val="FF0000"/>
                </a:solidFill>
                <a:ea typeface="ＭＳ Ｐゴシック" panose="020B0600070205080204" pitchFamily="34" charset="-128"/>
              </a:rPr>
              <a:t>An Early Morning View of Privatization</a:t>
            </a:r>
          </a:p>
        </p:txBody>
      </p:sp>
      <p:sp>
        <p:nvSpPr>
          <p:cNvPr id="17410" name="Content Placeholder 2">
            <a:extLst>
              <a:ext uri="{FF2B5EF4-FFF2-40B4-BE49-F238E27FC236}">
                <a16:creationId xmlns:a16="http://schemas.microsoft.com/office/drawing/2014/main" id="{28B4044A-1907-56A8-06DE-2859A4E8D906}"/>
              </a:ext>
            </a:extLst>
          </p:cNvPr>
          <p:cNvSpPr>
            <a:spLocks noGrp="1"/>
          </p:cNvSpPr>
          <p:nvPr>
            <p:ph sz="quarter" idx="1"/>
          </p:nvPr>
        </p:nvSpPr>
        <p:spPr>
          <a:xfrm>
            <a:off x="301625" y="1527175"/>
            <a:ext cx="8504238" cy="4572000"/>
          </a:xfrm>
        </p:spPr>
        <p:txBody>
          <a:bodyPr/>
          <a:lstStyle/>
          <a:p>
            <a:pPr eaLnBrk="1" hangingPunct="1">
              <a:defRPr/>
            </a:pPr>
            <a:endParaRPr lang="en-US" altLang="en-US" dirty="0">
              <a:ea typeface="ＭＳ Ｐゴシック" panose="020B0600070205080204" pitchFamily="34" charset="-128"/>
              <a:hlinkClick r:id="rId3"/>
            </a:endParaRPr>
          </a:p>
          <a:p>
            <a:pPr marL="0" indent="0" eaLnBrk="1" hangingPunct="1">
              <a:buFont typeface="Wingdings 2" pitchFamily="2" charset="2"/>
              <a:buNone/>
              <a:defRPr/>
            </a:pPr>
            <a:endParaRPr lang="en-US" altLang="en-US" dirty="0">
              <a:ea typeface="ＭＳ Ｐゴシック" panose="020B0600070205080204" pitchFamily="34" charset="-128"/>
              <a:hlinkClick r:id="rId3"/>
            </a:endParaRPr>
          </a:p>
          <a:p>
            <a:pPr marL="0" indent="0" eaLnBrk="1" hangingPunct="1">
              <a:buFont typeface="Wingdings 2" pitchFamily="2" charset="2"/>
              <a:buNone/>
              <a:defRPr/>
            </a:pPr>
            <a:r>
              <a:rPr lang="en-US" altLang="en-US" dirty="0">
                <a:ea typeface="ＭＳ Ｐゴシック" panose="020B0600070205080204" pitchFamily="34" charset="-128"/>
                <a:hlinkClick r:id="rId3"/>
              </a:rPr>
              <a:t>The Privatization of the Police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0C74B750-F4BB-2620-E0A5-2D7B9EE2EEA6}"/>
              </a:ext>
            </a:extLst>
          </p:cNvPr>
          <p:cNvSpPr>
            <a:spLocks noGrp="1"/>
          </p:cNvSpPr>
          <p:nvPr>
            <p:ph type="title"/>
          </p:nvPr>
        </p:nvSpPr>
        <p:spPr>
          <a:xfrm>
            <a:off x="762000" y="533400"/>
            <a:ext cx="8162925" cy="708025"/>
          </a:xfrm>
        </p:spPr>
        <p:txBody>
          <a:bodyPr/>
          <a:lstStyle/>
          <a:p>
            <a:pPr eaLnBrk="1" hangingPunct="1"/>
            <a:r>
              <a:rPr lang="en-US" altLang="en-US" sz="4000" b="1">
                <a:solidFill>
                  <a:srgbClr val="7B9899"/>
                </a:solidFill>
                <a:ea typeface="ＭＳ Ｐゴシック" panose="020B0600070205080204" pitchFamily="34" charset="-128"/>
              </a:rPr>
              <a:t>Public Private Partnerships</a:t>
            </a:r>
          </a:p>
        </p:txBody>
      </p:sp>
      <p:sp>
        <p:nvSpPr>
          <p:cNvPr id="30722" name="Rectangle 3">
            <a:extLst>
              <a:ext uri="{FF2B5EF4-FFF2-40B4-BE49-F238E27FC236}">
                <a16:creationId xmlns:a16="http://schemas.microsoft.com/office/drawing/2014/main" id="{B3D69445-FB6B-A9F8-AD20-B65F7CA28900}"/>
              </a:ext>
            </a:extLst>
          </p:cNvPr>
          <p:cNvSpPr>
            <a:spLocks noGrp="1"/>
          </p:cNvSpPr>
          <p:nvPr>
            <p:ph type="body" idx="1"/>
          </p:nvPr>
        </p:nvSpPr>
        <p:spPr>
          <a:xfrm>
            <a:off x="533400" y="1600200"/>
            <a:ext cx="8110538" cy="3276600"/>
          </a:xfrm>
        </p:spPr>
        <p:txBody>
          <a:bodyPr/>
          <a:lstStyle/>
          <a:p>
            <a:pPr algn="just" eaLnBrk="1" hangingPunct="1">
              <a:lnSpc>
                <a:spcPct val="80000"/>
              </a:lnSpc>
              <a:buFont typeface="Wingdings" pitchFamily="2" charset="2"/>
              <a:buNone/>
            </a:pPr>
            <a:r>
              <a:rPr lang="en-US" altLang="en-US">
                <a:solidFill>
                  <a:srgbClr val="800080"/>
                </a:solidFill>
                <a:ea typeface="ＭＳ Ｐゴシック" panose="020B0600070205080204" pitchFamily="34" charset="-128"/>
              </a:rPr>
              <a:t>	</a:t>
            </a:r>
            <a:r>
              <a:rPr lang="en-US" altLang="en-US" sz="2800" b="1">
                <a:ea typeface="ＭＳ Ｐゴシック" panose="020B0600070205080204" pitchFamily="34" charset="-128"/>
              </a:rPr>
              <a:t>Building PPPs brings the public, the nonprofit and non-governmental and the private sector together for a </a:t>
            </a:r>
            <a:r>
              <a:rPr lang="en-US" altLang="en-US" sz="2800" b="1" u="sng">
                <a:solidFill>
                  <a:srgbClr val="FF0000"/>
                </a:solidFill>
                <a:ea typeface="ＭＳ Ｐゴシック" panose="020B0600070205080204" pitchFamily="34" charset="-128"/>
              </a:rPr>
              <a:t>common purpose. </a:t>
            </a:r>
          </a:p>
          <a:p>
            <a:pPr algn="just" eaLnBrk="1" hangingPunct="1">
              <a:lnSpc>
                <a:spcPct val="80000"/>
              </a:lnSpc>
              <a:buFont typeface="Wingdings" pitchFamily="2" charset="2"/>
              <a:buNone/>
            </a:pPr>
            <a:endParaRPr lang="en-US" altLang="en-US" sz="2800" b="1">
              <a:ea typeface="ＭＳ Ｐゴシック" panose="020B0600070205080204" pitchFamily="34" charset="-128"/>
            </a:endParaRPr>
          </a:p>
          <a:p>
            <a:pPr algn="just" eaLnBrk="1" hangingPunct="1">
              <a:lnSpc>
                <a:spcPct val="80000"/>
              </a:lnSpc>
              <a:buFont typeface="Wingdings" pitchFamily="2" charset="2"/>
              <a:buNone/>
            </a:pPr>
            <a:r>
              <a:rPr lang="en-US" altLang="en-US" sz="2800" b="1">
                <a:ea typeface="ＭＳ Ｐゴシック" panose="020B0600070205080204" pitchFamily="34" charset="-128"/>
              </a:rPr>
              <a:t>	PPPs involve a set of elements of political good will management:</a:t>
            </a:r>
          </a:p>
          <a:p>
            <a:pPr algn="just" eaLnBrk="1" hangingPunct="1">
              <a:lnSpc>
                <a:spcPct val="80000"/>
              </a:lnSpc>
              <a:buFont typeface="Wingdings" pitchFamily="2" charset="2"/>
              <a:buNone/>
            </a:pPr>
            <a:r>
              <a:rPr lang="en-US" altLang="en-US" sz="2800" b="1">
                <a:solidFill>
                  <a:srgbClr val="800080"/>
                </a:solidFill>
                <a:latin typeface="Times New Roman" panose="02020603050405020304" pitchFamily="18" charset="0"/>
                <a:ea typeface="ＭＳ Ｐゴシック" panose="020B0600070205080204" pitchFamily="34" charset="-128"/>
              </a:rPr>
              <a:t>	</a:t>
            </a:r>
          </a:p>
        </p:txBody>
      </p:sp>
      <p:pic>
        <p:nvPicPr>
          <p:cNvPr id="30723" name="Picture 2" descr="http://t1.gstatic.com/images?q=tbn:ANd9GcRJzvxB1-4e8JmSXCRFMr7di8sYeTg3YEtY1M5XEz7HKw6DVVtU8aUQig">
            <a:hlinkClick r:id="rId3"/>
            <a:extLst>
              <a:ext uri="{FF2B5EF4-FFF2-40B4-BE49-F238E27FC236}">
                <a16:creationId xmlns:a16="http://schemas.microsoft.com/office/drawing/2014/main" id="{C1D624AE-4A02-B6F3-7E74-81D791BE42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038600"/>
            <a:ext cx="23526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548</TotalTime>
  <Words>2443</Words>
  <Application>Microsoft Macintosh PowerPoint</Application>
  <PresentationFormat>On-screen Show (4:3)</PresentationFormat>
  <Paragraphs>511</Paragraphs>
  <Slides>81</Slides>
  <Notes>79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81</vt:i4>
      </vt:variant>
    </vt:vector>
  </HeadingPairs>
  <TitlesOfParts>
    <vt:vector size="90" baseType="lpstr">
      <vt:lpstr>Arial</vt:lpstr>
      <vt:lpstr>ＭＳ Ｐゴシック</vt:lpstr>
      <vt:lpstr>Georgia</vt:lpstr>
      <vt:lpstr>Wingdings 2</vt:lpstr>
      <vt:lpstr>Wingdings</vt:lpstr>
      <vt:lpstr>Calibri</vt:lpstr>
      <vt:lpstr>Times New Roman</vt:lpstr>
      <vt:lpstr>Arial Narrow</vt:lpstr>
      <vt:lpstr>Civic</vt:lpstr>
      <vt:lpstr>PIA 2528</vt:lpstr>
      <vt:lpstr>The Original Model</vt:lpstr>
      <vt:lpstr>Overview: Governance and Outsourcing</vt:lpstr>
      <vt:lpstr>Overview</vt:lpstr>
      <vt:lpstr>Privatization: Grants and Contracts</vt:lpstr>
      <vt:lpstr>Block Grants vs. Categorial Grants</vt:lpstr>
      <vt:lpstr>From Policy to Project</vt:lpstr>
      <vt:lpstr>Public Private Partnerships</vt:lpstr>
      <vt:lpstr>Public Private Partnerships</vt:lpstr>
      <vt:lpstr>Sub-Grant Administration</vt:lpstr>
      <vt:lpstr>Public Private Partnerships (PPPs)</vt:lpstr>
      <vt:lpstr>Public Private Partnerships</vt:lpstr>
      <vt:lpstr>Many PP Grants are Non-Competitive</vt:lpstr>
      <vt:lpstr>Public Private Partnerships</vt:lpstr>
      <vt:lpstr>Public Private Partnerships</vt:lpstr>
      <vt:lpstr>Integrated Approaches:  Integrated Rural Development (IRD)</vt:lpstr>
      <vt:lpstr>Public Private Partnerships: The Use of Grants</vt:lpstr>
      <vt:lpstr>Public Private Partnerships</vt:lpstr>
      <vt:lpstr>Contracting Out</vt:lpstr>
      <vt:lpstr> Relationship Between Contracts and Projects</vt:lpstr>
      <vt:lpstr>Valuation Problem: The Key to Privatization (Best Value Procuremenrt)</vt:lpstr>
      <vt:lpstr>Service Delivery Systems and Categories of Service Delivery</vt:lpstr>
      <vt:lpstr>Tendering</vt:lpstr>
      <vt:lpstr>THE TENDERING PROCESS: From End of Input (EOI) to Expiration of Terms of Service</vt:lpstr>
      <vt:lpstr>PowerPoint Presentation</vt:lpstr>
      <vt:lpstr>In the Development Context</vt:lpstr>
      <vt:lpstr>PowerPoint Presentation</vt:lpstr>
      <vt:lpstr>Purpose</vt:lpstr>
      <vt:lpstr>PowerPoint Presentation</vt:lpstr>
      <vt:lpstr>Judicial Review of Contracts</vt:lpstr>
      <vt:lpstr>PowerPoint Presentation</vt:lpstr>
      <vt:lpstr>     Judicial Review of Contracts</vt:lpstr>
      <vt:lpstr>PowerPoint Presentation</vt:lpstr>
      <vt:lpstr>Key: A Meeting of the Minds</vt:lpstr>
      <vt:lpstr>PowerPoint Presentation</vt:lpstr>
      <vt:lpstr>A Meeting of the Minds</vt:lpstr>
      <vt:lpstr>A Meeting of the Minds</vt:lpstr>
      <vt:lpstr>PowerPoint Presentation</vt:lpstr>
      <vt:lpstr>The Meeting of the Minds</vt:lpstr>
      <vt:lpstr>A Meeting of the Minds</vt:lpstr>
      <vt:lpstr>PowerPoint Presentation</vt:lpstr>
      <vt:lpstr>U.S. Government Performance and Results Act of 1993</vt:lpstr>
      <vt:lpstr>Management of Deliverables</vt:lpstr>
      <vt:lpstr>3. Deliverables of Contract</vt:lpstr>
      <vt:lpstr>   Project Planning Documents</vt:lpstr>
      <vt:lpstr>In the Development Context</vt:lpstr>
      <vt:lpstr>Consideration</vt:lpstr>
      <vt:lpstr>Consideration</vt:lpstr>
      <vt:lpstr>5. Force Majeure</vt:lpstr>
      <vt:lpstr>PowerPoint Presentation</vt:lpstr>
      <vt:lpstr>Force Majeure</vt:lpstr>
      <vt:lpstr>Objectively Verifiable Indicators</vt:lpstr>
      <vt:lpstr>Quantitative Indicators</vt:lpstr>
      <vt:lpstr>Objectively Verifiable Indicators</vt:lpstr>
      <vt:lpstr>Objectively Verifiable Indicators</vt:lpstr>
      <vt:lpstr>PowerPoint Presentation</vt:lpstr>
      <vt:lpstr>Resourcing Projects</vt:lpstr>
      <vt:lpstr>Contract Analysis</vt:lpstr>
      <vt:lpstr>The Blueprint</vt:lpstr>
      <vt:lpstr>Blueprint Approach to Development Planning</vt:lpstr>
      <vt:lpstr>      Project Identification, Formulation, Preparation &amp; Design</vt:lpstr>
      <vt:lpstr>Project Identification</vt:lpstr>
      <vt:lpstr>PowerPoint Presentation</vt:lpstr>
      <vt:lpstr>Project Identification, Formulation, Preparation &amp; Design</vt:lpstr>
      <vt:lpstr>The Name of the Game</vt:lpstr>
      <vt:lpstr>Project Plan</vt:lpstr>
      <vt:lpstr>The Project Cycle &amp; Contracts</vt:lpstr>
      <vt:lpstr>Community Project Design</vt:lpstr>
      <vt:lpstr>The Project Cycle</vt:lpstr>
      <vt:lpstr>The Project Cycle</vt:lpstr>
      <vt:lpstr>The Project Cycle and the Contract</vt:lpstr>
      <vt:lpstr>PowerPoint Presentation</vt:lpstr>
      <vt:lpstr>The Project Cycle Analysis</vt:lpstr>
      <vt:lpstr>The Log Frame</vt:lpstr>
      <vt:lpstr>Logical Framework</vt:lpstr>
      <vt:lpstr>Project Management System Provides Management Tools to Support all Stages of the Project Cycle</vt:lpstr>
      <vt:lpstr>Message of the Day: Governance focuses on (requires?) skills</vt:lpstr>
      <vt:lpstr>Questions</vt:lpstr>
      <vt:lpstr>Films for the Week</vt:lpstr>
      <vt:lpstr>Break A Lesson from History</vt:lpstr>
      <vt:lpstr>An Early Morning View of Privatization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 2528</dc:title>
  <dc:creator>picard</dc:creator>
  <cp:lastModifiedBy>Picard, Louis A</cp:lastModifiedBy>
  <cp:revision>28</cp:revision>
  <dcterms:created xsi:type="dcterms:W3CDTF">2012-02-19T14:37:25Z</dcterms:created>
  <dcterms:modified xsi:type="dcterms:W3CDTF">2022-12-14T15:55:13Z</dcterms:modified>
</cp:coreProperties>
</file>