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03" r:id="rId2"/>
    <p:sldId id="330" r:id="rId3"/>
    <p:sldId id="256" r:id="rId4"/>
    <p:sldId id="311" r:id="rId5"/>
    <p:sldId id="257" r:id="rId6"/>
    <p:sldId id="283" r:id="rId7"/>
    <p:sldId id="279" r:id="rId8"/>
    <p:sldId id="312" r:id="rId9"/>
    <p:sldId id="284" r:id="rId10"/>
    <p:sldId id="281" r:id="rId11"/>
    <p:sldId id="282" r:id="rId12"/>
    <p:sldId id="285" r:id="rId13"/>
    <p:sldId id="304" r:id="rId14"/>
    <p:sldId id="301" r:id="rId15"/>
    <p:sldId id="328" r:id="rId16"/>
    <p:sldId id="268" r:id="rId17"/>
    <p:sldId id="286" r:id="rId18"/>
    <p:sldId id="305" r:id="rId19"/>
    <p:sldId id="259" r:id="rId20"/>
    <p:sldId id="306" r:id="rId21"/>
    <p:sldId id="278" r:id="rId22"/>
    <p:sldId id="313" r:id="rId23"/>
    <p:sldId id="258" r:id="rId24"/>
    <p:sldId id="314" r:id="rId25"/>
    <p:sldId id="280" r:id="rId26"/>
    <p:sldId id="315" r:id="rId27"/>
    <p:sldId id="260" r:id="rId28"/>
    <p:sldId id="300" r:id="rId29"/>
    <p:sldId id="299" r:id="rId30"/>
    <p:sldId id="307" r:id="rId31"/>
    <p:sldId id="329" r:id="rId32"/>
    <p:sldId id="298" r:id="rId33"/>
    <p:sldId id="287" r:id="rId34"/>
    <p:sldId id="302" r:id="rId35"/>
    <p:sldId id="261" r:id="rId36"/>
    <p:sldId id="262" r:id="rId37"/>
    <p:sldId id="263" r:id="rId38"/>
    <p:sldId id="264" r:id="rId39"/>
    <p:sldId id="288" r:id="rId40"/>
    <p:sldId id="277" r:id="rId41"/>
    <p:sldId id="265" r:id="rId42"/>
    <p:sldId id="266" r:id="rId43"/>
    <p:sldId id="269" r:id="rId44"/>
    <p:sldId id="270" r:id="rId45"/>
    <p:sldId id="295" r:id="rId46"/>
    <p:sldId id="272" r:id="rId47"/>
    <p:sldId id="273" r:id="rId48"/>
    <p:sldId id="309" r:id="rId49"/>
    <p:sldId id="276" r:id="rId50"/>
    <p:sldId id="308" r:id="rId51"/>
    <p:sldId id="294" r:id="rId52"/>
    <p:sldId id="291" r:id="rId53"/>
    <p:sldId id="290" r:id="rId54"/>
    <p:sldId id="296" r:id="rId55"/>
    <p:sldId id="297" r:id="rId56"/>
    <p:sldId id="327" r:id="rId57"/>
    <p:sldId id="331" r:id="rId58"/>
    <p:sldId id="289" r:id="rId59"/>
    <p:sldId id="326"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762"/>
  </p:normalViewPr>
  <p:slideViewPr>
    <p:cSldViewPr>
      <p:cViewPr varScale="1">
        <p:scale>
          <a:sx n="121" d="100"/>
          <a:sy n="121" d="100"/>
        </p:scale>
        <p:origin x="2272" y="176"/>
      </p:cViewPr>
      <p:guideLst>
        <p:guide orient="horz" pos="2160"/>
        <p:guide pos="2880"/>
      </p:guideLst>
    </p:cSldViewPr>
  </p:slideViewPr>
  <p:notesTextViewPr>
    <p:cViewPr>
      <p:scale>
        <a:sx n="100" d="100"/>
        <a:sy n="100" d="100"/>
      </p:scale>
      <p:origin x="0" y="0"/>
    </p:cViewPr>
  </p:notesTextViewPr>
  <p:sorterViewPr>
    <p:cViewPr>
      <p:scale>
        <a:sx n="76" d="100"/>
        <a:sy n="76" d="100"/>
      </p:scale>
      <p:origin x="0" y="1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A38590E-B036-3E68-450C-9E802DB2B70D}"/>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16A2F802-0083-E370-DB8F-F21D91656478}"/>
                </a:ext>
              </a:extLst>
            </p:cNvPr>
            <p:cNvGrpSpPr>
              <a:grpSpLocks/>
            </p:cNvGrpSpPr>
            <p:nvPr userDrawn="1"/>
          </p:nvGrpSpPr>
          <p:grpSpPr bwMode="auto">
            <a:xfrm>
              <a:off x="20" y="896"/>
              <a:ext cx="5742" cy="3424"/>
              <a:chOff x="20" y="896"/>
              <a:chExt cx="5742" cy="3424"/>
            </a:xfrm>
          </p:grpSpPr>
          <p:sp>
            <p:nvSpPr>
              <p:cNvPr id="6350" name="Freeform 4">
                <a:extLst>
                  <a:ext uri="{FF2B5EF4-FFF2-40B4-BE49-F238E27FC236}">
                    <a16:creationId xmlns:a16="http://schemas.microsoft.com/office/drawing/2014/main" id="{6CF7F0CB-55C8-BCDD-6E79-DC605B2F4D0F}"/>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 name="Freeform 5">
                <a:extLst>
                  <a:ext uri="{FF2B5EF4-FFF2-40B4-BE49-F238E27FC236}">
                    <a16:creationId xmlns:a16="http://schemas.microsoft.com/office/drawing/2014/main" id="{91FDC6FA-C0E4-193D-09E7-8F5B4E8F2EB6}"/>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2" name="Freeform 6">
                <a:extLst>
                  <a:ext uri="{FF2B5EF4-FFF2-40B4-BE49-F238E27FC236}">
                    <a16:creationId xmlns:a16="http://schemas.microsoft.com/office/drawing/2014/main" id="{6C75D755-2AA8-18C8-28E8-03462CF058ED}"/>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3" name="Freeform 7">
                <a:extLst>
                  <a:ext uri="{FF2B5EF4-FFF2-40B4-BE49-F238E27FC236}">
                    <a16:creationId xmlns:a16="http://schemas.microsoft.com/office/drawing/2014/main" id="{2501D2BB-6CB5-4FFB-66E0-1966E30B10B6}"/>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4" name="Freeform 8">
                <a:extLst>
                  <a:ext uri="{FF2B5EF4-FFF2-40B4-BE49-F238E27FC236}">
                    <a16:creationId xmlns:a16="http://schemas.microsoft.com/office/drawing/2014/main" id="{546063EF-708B-C906-789B-D506D622C556}"/>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 name="Freeform 9">
                <a:extLst>
                  <a:ext uri="{FF2B5EF4-FFF2-40B4-BE49-F238E27FC236}">
                    <a16:creationId xmlns:a16="http://schemas.microsoft.com/office/drawing/2014/main" id="{22B8734B-3A9F-7E6C-9B7F-17BCC3D137B0}"/>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6" name="Freeform 10">
                <a:extLst>
                  <a:ext uri="{FF2B5EF4-FFF2-40B4-BE49-F238E27FC236}">
                    <a16:creationId xmlns:a16="http://schemas.microsoft.com/office/drawing/2014/main" id="{7EC43E48-955D-96FB-9EAF-536A66B03BBA}"/>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7" name="Freeform 11">
                <a:extLst>
                  <a:ext uri="{FF2B5EF4-FFF2-40B4-BE49-F238E27FC236}">
                    <a16:creationId xmlns:a16="http://schemas.microsoft.com/office/drawing/2014/main" id="{FFCED308-6221-0858-F177-5420A9391EA4}"/>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8" name="Freeform 12">
                <a:extLst>
                  <a:ext uri="{FF2B5EF4-FFF2-40B4-BE49-F238E27FC236}">
                    <a16:creationId xmlns:a16="http://schemas.microsoft.com/office/drawing/2014/main" id="{E36BB7DD-D56E-F39E-C3EB-D42D6C2D80F6}"/>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9" name="Freeform 13">
                <a:extLst>
                  <a:ext uri="{FF2B5EF4-FFF2-40B4-BE49-F238E27FC236}">
                    <a16:creationId xmlns:a16="http://schemas.microsoft.com/office/drawing/2014/main" id="{2BF959C7-93DF-7257-89BE-7522E196FFFC}"/>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0" name="Freeform 14">
                <a:extLst>
                  <a:ext uri="{FF2B5EF4-FFF2-40B4-BE49-F238E27FC236}">
                    <a16:creationId xmlns:a16="http://schemas.microsoft.com/office/drawing/2014/main" id="{4BA461BD-7D56-A823-591F-1E0AC8D5E6AB}"/>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1" name="Freeform 15">
                <a:extLst>
                  <a:ext uri="{FF2B5EF4-FFF2-40B4-BE49-F238E27FC236}">
                    <a16:creationId xmlns:a16="http://schemas.microsoft.com/office/drawing/2014/main" id="{1989A801-E0E0-98CE-3255-ADD9741346FB}"/>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2" name="Freeform 16">
                <a:extLst>
                  <a:ext uri="{FF2B5EF4-FFF2-40B4-BE49-F238E27FC236}">
                    <a16:creationId xmlns:a16="http://schemas.microsoft.com/office/drawing/2014/main" id="{1BBE30B4-BF60-E07D-7D4F-2702CC8C9338}"/>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17">
              <a:extLst>
                <a:ext uri="{FF2B5EF4-FFF2-40B4-BE49-F238E27FC236}">
                  <a16:creationId xmlns:a16="http://schemas.microsoft.com/office/drawing/2014/main" id="{152147CC-129C-04CF-BCA9-CDADB10F0B5E}"/>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D4FD3DB1-4821-F2EC-DC6F-9F147D60B4FC}"/>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 name="Rectangle 19">
                <a:extLst>
                  <a:ext uri="{FF2B5EF4-FFF2-40B4-BE49-F238E27FC236}">
                    <a16:creationId xmlns:a16="http://schemas.microsoft.com/office/drawing/2014/main" id="{FA10C8E6-515E-D39A-BAE0-35325926FB23}"/>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7" name="Rectangle 20">
                <a:extLst>
                  <a:ext uri="{FF2B5EF4-FFF2-40B4-BE49-F238E27FC236}">
                    <a16:creationId xmlns:a16="http://schemas.microsoft.com/office/drawing/2014/main" id="{F80BDF22-6CD2-C8EF-78A0-17BB4112902A}"/>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8" name="Rectangle 21">
                <a:extLst>
                  <a:ext uri="{FF2B5EF4-FFF2-40B4-BE49-F238E27FC236}">
                    <a16:creationId xmlns:a16="http://schemas.microsoft.com/office/drawing/2014/main" id="{6D530D3E-4878-9E55-EB6A-483F39FFBDE9}"/>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9" name="Rectangle 22">
                <a:extLst>
                  <a:ext uri="{FF2B5EF4-FFF2-40B4-BE49-F238E27FC236}">
                    <a16:creationId xmlns:a16="http://schemas.microsoft.com/office/drawing/2014/main" id="{8ACECA70-5E75-C478-1B98-A97B35AE4091}"/>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 name="Rectangle 23">
                <a:extLst>
                  <a:ext uri="{FF2B5EF4-FFF2-40B4-BE49-F238E27FC236}">
                    <a16:creationId xmlns:a16="http://schemas.microsoft.com/office/drawing/2014/main" id="{0B8926A0-7452-DB7C-D10A-7D3C716A32C6}"/>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 name="Rectangle 24">
                <a:extLst>
                  <a:ext uri="{FF2B5EF4-FFF2-40B4-BE49-F238E27FC236}">
                    <a16:creationId xmlns:a16="http://schemas.microsoft.com/office/drawing/2014/main" id="{E25FBEF1-2CE5-09EF-B1D8-36027F7786F8}"/>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2" name="Rectangle 25">
                <a:extLst>
                  <a:ext uri="{FF2B5EF4-FFF2-40B4-BE49-F238E27FC236}">
                    <a16:creationId xmlns:a16="http://schemas.microsoft.com/office/drawing/2014/main" id="{2F8724C0-8436-B36C-E053-D20A5C56B839}"/>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3" name="Rectangle 26">
                <a:extLst>
                  <a:ext uri="{FF2B5EF4-FFF2-40B4-BE49-F238E27FC236}">
                    <a16:creationId xmlns:a16="http://schemas.microsoft.com/office/drawing/2014/main" id="{C14B0D07-C63F-AFD8-8C8D-A48FD3018CFF}"/>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4" name="Rectangle 27">
                <a:extLst>
                  <a:ext uri="{FF2B5EF4-FFF2-40B4-BE49-F238E27FC236}">
                    <a16:creationId xmlns:a16="http://schemas.microsoft.com/office/drawing/2014/main" id="{A26A3250-DCB2-28FE-96B4-948FEAD21F8B}"/>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5" name="Rectangle 28">
                <a:extLst>
                  <a:ext uri="{FF2B5EF4-FFF2-40B4-BE49-F238E27FC236}">
                    <a16:creationId xmlns:a16="http://schemas.microsoft.com/office/drawing/2014/main" id="{2E3565C1-9F89-57F5-945C-A6DE48285601}"/>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6" name="Rectangle 29">
                <a:extLst>
                  <a:ext uri="{FF2B5EF4-FFF2-40B4-BE49-F238E27FC236}">
                    <a16:creationId xmlns:a16="http://schemas.microsoft.com/office/drawing/2014/main" id="{9F5AC57F-696A-34BC-917C-C8E23298C11E}"/>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7" name="Rectangle 30">
                <a:extLst>
                  <a:ext uri="{FF2B5EF4-FFF2-40B4-BE49-F238E27FC236}">
                    <a16:creationId xmlns:a16="http://schemas.microsoft.com/office/drawing/2014/main" id="{5C33E729-2ECA-73FC-AD0F-6FEDDCE79C31}"/>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8" name="Rectangle 31">
                <a:extLst>
                  <a:ext uri="{FF2B5EF4-FFF2-40B4-BE49-F238E27FC236}">
                    <a16:creationId xmlns:a16="http://schemas.microsoft.com/office/drawing/2014/main" id="{B0F07A81-B2CF-808F-BE0A-D8A8AE1D45D1}"/>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9" name="Rectangle 32">
                <a:extLst>
                  <a:ext uri="{FF2B5EF4-FFF2-40B4-BE49-F238E27FC236}">
                    <a16:creationId xmlns:a16="http://schemas.microsoft.com/office/drawing/2014/main" id="{ECCFE468-3BCA-5910-0D2C-A5C4F114736E}"/>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20" name="Rectangle 33">
                <a:extLst>
                  <a:ext uri="{FF2B5EF4-FFF2-40B4-BE49-F238E27FC236}">
                    <a16:creationId xmlns:a16="http://schemas.microsoft.com/office/drawing/2014/main" id="{BEE63808-F98C-297E-CFA7-02226CE11254}"/>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21" name="Rectangle 34">
                <a:extLst>
                  <a:ext uri="{FF2B5EF4-FFF2-40B4-BE49-F238E27FC236}">
                    <a16:creationId xmlns:a16="http://schemas.microsoft.com/office/drawing/2014/main" id="{8A4ACFB2-D1A7-F086-78A1-9664C0A93549}"/>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22" name="Rectangle 35">
                <a:extLst>
                  <a:ext uri="{FF2B5EF4-FFF2-40B4-BE49-F238E27FC236}">
                    <a16:creationId xmlns:a16="http://schemas.microsoft.com/office/drawing/2014/main" id="{3E5A9DD3-6E1A-F1C1-4AF6-0AB120E0234A}"/>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23" name="Rectangle 36">
                <a:extLst>
                  <a:ext uri="{FF2B5EF4-FFF2-40B4-BE49-F238E27FC236}">
                    <a16:creationId xmlns:a16="http://schemas.microsoft.com/office/drawing/2014/main" id="{2A886301-1640-C53A-64A5-5DF1B05F43A5}"/>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24" name="Rectangle 37">
                <a:extLst>
                  <a:ext uri="{FF2B5EF4-FFF2-40B4-BE49-F238E27FC236}">
                    <a16:creationId xmlns:a16="http://schemas.microsoft.com/office/drawing/2014/main" id="{3A313902-62A2-0684-21E0-D45E68BF340C}"/>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25" name="Rectangle 38">
                <a:extLst>
                  <a:ext uri="{FF2B5EF4-FFF2-40B4-BE49-F238E27FC236}">
                    <a16:creationId xmlns:a16="http://schemas.microsoft.com/office/drawing/2014/main" id="{BE901542-A188-FF11-77E6-C08F3D9CA0E8}"/>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26" name="Rectangle 39">
                <a:extLst>
                  <a:ext uri="{FF2B5EF4-FFF2-40B4-BE49-F238E27FC236}">
                    <a16:creationId xmlns:a16="http://schemas.microsoft.com/office/drawing/2014/main" id="{D3BA0C6B-E4CE-6EF8-540E-786E097B8F40}"/>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27" name="Rectangle 40">
                <a:extLst>
                  <a:ext uri="{FF2B5EF4-FFF2-40B4-BE49-F238E27FC236}">
                    <a16:creationId xmlns:a16="http://schemas.microsoft.com/office/drawing/2014/main" id="{1F3E6499-4C70-D45A-FBC4-A3AAA7758DA0}"/>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28" name="Rectangle 41">
                <a:extLst>
                  <a:ext uri="{FF2B5EF4-FFF2-40B4-BE49-F238E27FC236}">
                    <a16:creationId xmlns:a16="http://schemas.microsoft.com/office/drawing/2014/main" id="{101A182E-4B00-1608-EF63-8DB0B72AB69D}"/>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29" name="Rectangle 42">
                <a:extLst>
                  <a:ext uri="{FF2B5EF4-FFF2-40B4-BE49-F238E27FC236}">
                    <a16:creationId xmlns:a16="http://schemas.microsoft.com/office/drawing/2014/main" id="{50D29701-D5A2-F9BB-1E5E-65444423D751}"/>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30" name="Rectangle 43">
                <a:extLst>
                  <a:ext uri="{FF2B5EF4-FFF2-40B4-BE49-F238E27FC236}">
                    <a16:creationId xmlns:a16="http://schemas.microsoft.com/office/drawing/2014/main" id="{94039B65-A06D-7059-F8B5-F843529CE5B9}"/>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31" name="Rectangle 44">
                <a:extLst>
                  <a:ext uri="{FF2B5EF4-FFF2-40B4-BE49-F238E27FC236}">
                    <a16:creationId xmlns:a16="http://schemas.microsoft.com/office/drawing/2014/main" id="{FF8F2387-DB81-784D-90CB-DE089B87D426}"/>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32" name="Rectangle 45">
                <a:extLst>
                  <a:ext uri="{FF2B5EF4-FFF2-40B4-BE49-F238E27FC236}">
                    <a16:creationId xmlns:a16="http://schemas.microsoft.com/office/drawing/2014/main" id="{40140804-8501-AFDA-C92C-22939B5C5A26}"/>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33" name="Rectangle 46">
                <a:extLst>
                  <a:ext uri="{FF2B5EF4-FFF2-40B4-BE49-F238E27FC236}">
                    <a16:creationId xmlns:a16="http://schemas.microsoft.com/office/drawing/2014/main" id="{CF113394-D028-55EF-242A-EDF4F76AACD0}"/>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34" name="Rectangle 47">
                <a:extLst>
                  <a:ext uri="{FF2B5EF4-FFF2-40B4-BE49-F238E27FC236}">
                    <a16:creationId xmlns:a16="http://schemas.microsoft.com/office/drawing/2014/main" id="{F7E32149-07A2-1258-8EF9-186627EE5473}"/>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35" name="Rectangle 48">
                <a:extLst>
                  <a:ext uri="{FF2B5EF4-FFF2-40B4-BE49-F238E27FC236}">
                    <a16:creationId xmlns:a16="http://schemas.microsoft.com/office/drawing/2014/main" id="{21B4E704-1739-F0A0-8D84-132AC1F9BFF8}"/>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36" name="Rectangle 49">
                <a:extLst>
                  <a:ext uri="{FF2B5EF4-FFF2-40B4-BE49-F238E27FC236}">
                    <a16:creationId xmlns:a16="http://schemas.microsoft.com/office/drawing/2014/main" id="{4C02CE87-B5CB-3C5C-3D8E-CEBC7D184135}"/>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37" name="Rectangle 50">
                <a:extLst>
                  <a:ext uri="{FF2B5EF4-FFF2-40B4-BE49-F238E27FC236}">
                    <a16:creationId xmlns:a16="http://schemas.microsoft.com/office/drawing/2014/main" id="{EC02A53C-72B3-4DD4-989E-6EA45174D46E}"/>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38" name="Rectangle 51">
                <a:extLst>
                  <a:ext uri="{FF2B5EF4-FFF2-40B4-BE49-F238E27FC236}">
                    <a16:creationId xmlns:a16="http://schemas.microsoft.com/office/drawing/2014/main" id="{27892A5B-1783-2D48-0489-5755F919C866}"/>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39" name="Rectangle 52">
                <a:extLst>
                  <a:ext uri="{FF2B5EF4-FFF2-40B4-BE49-F238E27FC236}">
                    <a16:creationId xmlns:a16="http://schemas.microsoft.com/office/drawing/2014/main" id="{AF44D975-81F2-5466-C208-177E8FB5BF1A}"/>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40" name="Rectangle 53">
                <a:extLst>
                  <a:ext uri="{FF2B5EF4-FFF2-40B4-BE49-F238E27FC236}">
                    <a16:creationId xmlns:a16="http://schemas.microsoft.com/office/drawing/2014/main" id="{12C0A4E0-B5AC-7677-C3A4-7C8D2CDAE078}"/>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41" name="Rectangle 54">
                <a:extLst>
                  <a:ext uri="{FF2B5EF4-FFF2-40B4-BE49-F238E27FC236}">
                    <a16:creationId xmlns:a16="http://schemas.microsoft.com/office/drawing/2014/main" id="{8CC13B43-77AB-5A8D-00BA-47A818CA439C}"/>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42" name="Rectangle 55">
                <a:extLst>
                  <a:ext uri="{FF2B5EF4-FFF2-40B4-BE49-F238E27FC236}">
                    <a16:creationId xmlns:a16="http://schemas.microsoft.com/office/drawing/2014/main" id="{24A2901B-8E47-9A11-567B-CFE62480743E}"/>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43" name="Rectangle 56">
                <a:extLst>
                  <a:ext uri="{FF2B5EF4-FFF2-40B4-BE49-F238E27FC236}">
                    <a16:creationId xmlns:a16="http://schemas.microsoft.com/office/drawing/2014/main" id="{24E7D3D7-68F7-CB2D-E037-4403DCD4E234}"/>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44" name="Rectangle 57">
                <a:extLst>
                  <a:ext uri="{FF2B5EF4-FFF2-40B4-BE49-F238E27FC236}">
                    <a16:creationId xmlns:a16="http://schemas.microsoft.com/office/drawing/2014/main" id="{F0D6ADA1-6BBB-B816-C0E2-08222B32BDCF}"/>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45" name="Rectangle 58">
                <a:extLst>
                  <a:ext uri="{FF2B5EF4-FFF2-40B4-BE49-F238E27FC236}">
                    <a16:creationId xmlns:a16="http://schemas.microsoft.com/office/drawing/2014/main" id="{AC384417-C30A-2B33-8A19-88E9764A31F7}"/>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46" name="Rectangle 59">
                <a:extLst>
                  <a:ext uri="{FF2B5EF4-FFF2-40B4-BE49-F238E27FC236}">
                    <a16:creationId xmlns:a16="http://schemas.microsoft.com/office/drawing/2014/main" id="{67C6ECCB-475B-3047-E97B-35FBC0F3B302}"/>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47" name="Rectangle 60">
                <a:extLst>
                  <a:ext uri="{FF2B5EF4-FFF2-40B4-BE49-F238E27FC236}">
                    <a16:creationId xmlns:a16="http://schemas.microsoft.com/office/drawing/2014/main" id="{ED9D2B2B-7AEC-C80A-3923-C68698533539}"/>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48" name="Rectangle 61">
                <a:extLst>
                  <a:ext uri="{FF2B5EF4-FFF2-40B4-BE49-F238E27FC236}">
                    <a16:creationId xmlns:a16="http://schemas.microsoft.com/office/drawing/2014/main" id="{5D50A117-114C-EF2E-2F65-170F0F17638A}"/>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49" name="Rectangle 62">
                <a:extLst>
                  <a:ext uri="{FF2B5EF4-FFF2-40B4-BE49-F238E27FC236}">
                    <a16:creationId xmlns:a16="http://schemas.microsoft.com/office/drawing/2014/main" id="{43F12D3A-186B-4D2F-EA36-FD6E76098877}"/>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50" name="Rectangle 63">
                <a:extLst>
                  <a:ext uri="{FF2B5EF4-FFF2-40B4-BE49-F238E27FC236}">
                    <a16:creationId xmlns:a16="http://schemas.microsoft.com/office/drawing/2014/main" id="{43FE53C6-0F37-CA63-AEEB-D11FD8C50F1D}"/>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51" name="Rectangle 64">
                <a:extLst>
                  <a:ext uri="{FF2B5EF4-FFF2-40B4-BE49-F238E27FC236}">
                    <a16:creationId xmlns:a16="http://schemas.microsoft.com/office/drawing/2014/main" id="{97710700-3901-731E-F3F5-00E856A4D045}"/>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52" name="Rectangle 65">
                <a:extLst>
                  <a:ext uri="{FF2B5EF4-FFF2-40B4-BE49-F238E27FC236}">
                    <a16:creationId xmlns:a16="http://schemas.microsoft.com/office/drawing/2014/main" id="{14DB084F-A7AD-5C30-A7C7-3F72CC5D3ECB}"/>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53" name="Rectangle 66">
                <a:extLst>
                  <a:ext uri="{FF2B5EF4-FFF2-40B4-BE49-F238E27FC236}">
                    <a16:creationId xmlns:a16="http://schemas.microsoft.com/office/drawing/2014/main" id="{29AF4AB6-A091-A649-7279-AC962A948FA7}"/>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54" name="Rectangle 67">
                <a:extLst>
                  <a:ext uri="{FF2B5EF4-FFF2-40B4-BE49-F238E27FC236}">
                    <a16:creationId xmlns:a16="http://schemas.microsoft.com/office/drawing/2014/main" id="{251D1193-C8C1-D0B7-EA04-C721F970EE2D}"/>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55" name="Rectangle 68">
                <a:extLst>
                  <a:ext uri="{FF2B5EF4-FFF2-40B4-BE49-F238E27FC236}">
                    <a16:creationId xmlns:a16="http://schemas.microsoft.com/office/drawing/2014/main" id="{0ECCBE75-23F3-EA16-B9D2-373235D45226}"/>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56" name="Rectangle 69">
                <a:extLst>
                  <a:ext uri="{FF2B5EF4-FFF2-40B4-BE49-F238E27FC236}">
                    <a16:creationId xmlns:a16="http://schemas.microsoft.com/office/drawing/2014/main" id="{F90DE4C2-910E-B3EA-44D8-AEAC0772807A}"/>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57" name="Rectangle 70">
                <a:extLst>
                  <a:ext uri="{FF2B5EF4-FFF2-40B4-BE49-F238E27FC236}">
                    <a16:creationId xmlns:a16="http://schemas.microsoft.com/office/drawing/2014/main" id="{0CF86507-4C04-C74A-557F-FC42E802014B}"/>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58" name="Rectangle 71">
                <a:extLst>
                  <a:ext uri="{FF2B5EF4-FFF2-40B4-BE49-F238E27FC236}">
                    <a16:creationId xmlns:a16="http://schemas.microsoft.com/office/drawing/2014/main" id="{FED3D306-557A-7449-593A-7B51550C26A1}"/>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59" name="Rectangle 72">
                <a:extLst>
                  <a:ext uri="{FF2B5EF4-FFF2-40B4-BE49-F238E27FC236}">
                    <a16:creationId xmlns:a16="http://schemas.microsoft.com/office/drawing/2014/main" id="{F8B89E52-8FB3-A7BE-6568-B62BAEDABD3F}"/>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0" name="Rectangle 73">
                <a:extLst>
                  <a:ext uri="{FF2B5EF4-FFF2-40B4-BE49-F238E27FC236}">
                    <a16:creationId xmlns:a16="http://schemas.microsoft.com/office/drawing/2014/main" id="{AB806B89-7564-D1FD-EE38-8CE511195F14}"/>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1" name="Rectangle 74">
                <a:extLst>
                  <a:ext uri="{FF2B5EF4-FFF2-40B4-BE49-F238E27FC236}">
                    <a16:creationId xmlns:a16="http://schemas.microsoft.com/office/drawing/2014/main" id="{C08C8C83-3450-8F15-AD1C-FCEB3F14CF65}"/>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 name="Rectangle 75">
                <a:extLst>
                  <a:ext uri="{FF2B5EF4-FFF2-40B4-BE49-F238E27FC236}">
                    <a16:creationId xmlns:a16="http://schemas.microsoft.com/office/drawing/2014/main" id="{0C6539D1-D8D1-C510-C59F-C17449872DBD}"/>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 name="Rectangle 76">
                <a:extLst>
                  <a:ext uri="{FF2B5EF4-FFF2-40B4-BE49-F238E27FC236}">
                    <a16:creationId xmlns:a16="http://schemas.microsoft.com/office/drawing/2014/main" id="{30C0388D-1454-2252-3CFB-BB50F4CFC0FD}"/>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72" name="Rectangle 77">
                <a:extLst>
                  <a:ext uri="{FF2B5EF4-FFF2-40B4-BE49-F238E27FC236}">
                    <a16:creationId xmlns:a16="http://schemas.microsoft.com/office/drawing/2014/main" id="{2F1F5BCC-3F51-3A45-A334-401EBF12E216}"/>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73" name="Rectangle 78">
                <a:extLst>
                  <a:ext uri="{FF2B5EF4-FFF2-40B4-BE49-F238E27FC236}">
                    <a16:creationId xmlns:a16="http://schemas.microsoft.com/office/drawing/2014/main" id="{D6E3668D-5779-B9F7-2EF2-FC146814EFDF}"/>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74" name="Rectangle 79">
                <a:extLst>
                  <a:ext uri="{FF2B5EF4-FFF2-40B4-BE49-F238E27FC236}">
                    <a16:creationId xmlns:a16="http://schemas.microsoft.com/office/drawing/2014/main" id="{C3C4A1E2-560B-09E7-8C27-2275FD40FE11}"/>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75" name="Rectangle 80">
                <a:extLst>
                  <a:ext uri="{FF2B5EF4-FFF2-40B4-BE49-F238E27FC236}">
                    <a16:creationId xmlns:a16="http://schemas.microsoft.com/office/drawing/2014/main" id="{E5B2169B-877E-D760-8E0A-2FC3F352C52F}"/>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76" name="Freeform 81">
                <a:extLst>
                  <a:ext uri="{FF2B5EF4-FFF2-40B4-BE49-F238E27FC236}">
                    <a16:creationId xmlns:a16="http://schemas.microsoft.com/office/drawing/2014/main" id="{96911FA1-E64B-23DA-ABA3-8F3EF79681C1}"/>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Rectangle 82">
                <a:extLst>
                  <a:ext uri="{FF2B5EF4-FFF2-40B4-BE49-F238E27FC236}">
                    <a16:creationId xmlns:a16="http://schemas.microsoft.com/office/drawing/2014/main" id="{00E9E638-6956-67E5-0D4A-41224F26D4AC}"/>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78" name="Rectangle 83">
                <a:extLst>
                  <a:ext uri="{FF2B5EF4-FFF2-40B4-BE49-F238E27FC236}">
                    <a16:creationId xmlns:a16="http://schemas.microsoft.com/office/drawing/2014/main" id="{A2D517AF-EEF5-C149-80A0-3DEF28712440}"/>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79" name="Rectangle 84">
                <a:extLst>
                  <a:ext uri="{FF2B5EF4-FFF2-40B4-BE49-F238E27FC236}">
                    <a16:creationId xmlns:a16="http://schemas.microsoft.com/office/drawing/2014/main" id="{B130D8AB-C837-4038-4374-A523A75D72FF}"/>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80" name="Rectangle 85">
                <a:extLst>
                  <a:ext uri="{FF2B5EF4-FFF2-40B4-BE49-F238E27FC236}">
                    <a16:creationId xmlns:a16="http://schemas.microsoft.com/office/drawing/2014/main" id="{67572D18-55A2-DB4A-2225-C57D08C39BC0}"/>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81" name="Rectangle 86">
                <a:extLst>
                  <a:ext uri="{FF2B5EF4-FFF2-40B4-BE49-F238E27FC236}">
                    <a16:creationId xmlns:a16="http://schemas.microsoft.com/office/drawing/2014/main" id="{FBEE4CF9-D0CE-92B7-BFF1-502E35591BF9}"/>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82" name="Rectangle 87">
                <a:extLst>
                  <a:ext uri="{FF2B5EF4-FFF2-40B4-BE49-F238E27FC236}">
                    <a16:creationId xmlns:a16="http://schemas.microsoft.com/office/drawing/2014/main" id="{FA95C064-8BF1-5FE2-15E2-AF0A02BAA6DA}"/>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83" name="Rectangle 88">
                <a:extLst>
                  <a:ext uri="{FF2B5EF4-FFF2-40B4-BE49-F238E27FC236}">
                    <a16:creationId xmlns:a16="http://schemas.microsoft.com/office/drawing/2014/main" id="{F42FE959-0FAE-F916-AC37-BD2910C7DE2B}"/>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84" name="Rectangle 89">
                <a:extLst>
                  <a:ext uri="{FF2B5EF4-FFF2-40B4-BE49-F238E27FC236}">
                    <a16:creationId xmlns:a16="http://schemas.microsoft.com/office/drawing/2014/main" id="{1A80DB62-46F9-553A-9973-28BAC8596B54}"/>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85" name="Rectangle 90">
                <a:extLst>
                  <a:ext uri="{FF2B5EF4-FFF2-40B4-BE49-F238E27FC236}">
                    <a16:creationId xmlns:a16="http://schemas.microsoft.com/office/drawing/2014/main" id="{CF1D79A1-38FF-B0F1-3F24-9E04548AEEE9}"/>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86" name="Rectangle 91">
                <a:extLst>
                  <a:ext uri="{FF2B5EF4-FFF2-40B4-BE49-F238E27FC236}">
                    <a16:creationId xmlns:a16="http://schemas.microsoft.com/office/drawing/2014/main" id="{4C109865-4DE0-6C64-C313-7B734651A6E5}"/>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87" name="Rectangle 92">
                <a:extLst>
                  <a:ext uri="{FF2B5EF4-FFF2-40B4-BE49-F238E27FC236}">
                    <a16:creationId xmlns:a16="http://schemas.microsoft.com/office/drawing/2014/main" id="{5176BA8C-DCE3-D9B1-6447-9B5E226C6F01}"/>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88" name="Rectangle 93">
                <a:extLst>
                  <a:ext uri="{FF2B5EF4-FFF2-40B4-BE49-F238E27FC236}">
                    <a16:creationId xmlns:a16="http://schemas.microsoft.com/office/drawing/2014/main" id="{65DAE4C8-221E-9E07-9068-34CE89AA7656}"/>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89" name="Rectangle 94">
                <a:extLst>
                  <a:ext uri="{FF2B5EF4-FFF2-40B4-BE49-F238E27FC236}">
                    <a16:creationId xmlns:a16="http://schemas.microsoft.com/office/drawing/2014/main" id="{6D1FA050-F20C-2025-068E-DA61EE1BED1F}"/>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90" name="Rectangle 95">
                <a:extLst>
                  <a:ext uri="{FF2B5EF4-FFF2-40B4-BE49-F238E27FC236}">
                    <a16:creationId xmlns:a16="http://schemas.microsoft.com/office/drawing/2014/main" id="{76C44E8F-CADD-BCAE-2C1A-82D18CA05324}"/>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91" name="Rectangle 96">
                <a:extLst>
                  <a:ext uri="{FF2B5EF4-FFF2-40B4-BE49-F238E27FC236}">
                    <a16:creationId xmlns:a16="http://schemas.microsoft.com/office/drawing/2014/main" id="{9B57A72D-78AE-72F3-6158-9ABFC1528BD1}"/>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92" name="Rectangle 97">
                <a:extLst>
                  <a:ext uri="{FF2B5EF4-FFF2-40B4-BE49-F238E27FC236}">
                    <a16:creationId xmlns:a16="http://schemas.microsoft.com/office/drawing/2014/main" id="{735DD8E3-D538-D7A0-56A6-5AB5C19FB95B}"/>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93" name="Rectangle 98">
                <a:extLst>
                  <a:ext uri="{FF2B5EF4-FFF2-40B4-BE49-F238E27FC236}">
                    <a16:creationId xmlns:a16="http://schemas.microsoft.com/office/drawing/2014/main" id="{E886C458-6DD8-4DEF-DA21-E06272DDDE55}"/>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94" name="Rectangle 99">
                <a:extLst>
                  <a:ext uri="{FF2B5EF4-FFF2-40B4-BE49-F238E27FC236}">
                    <a16:creationId xmlns:a16="http://schemas.microsoft.com/office/drawing/2014/main" id="{7243AB73-2C2B-7CAE-8337-5F3BF76BCB3B}"/>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95" name="Rectangle 100">
                <a:extLst>
                  <a:ext uri="{FF2B5EF4-FFF2-40B4-BE49-F238E27FC236}">
                    <a16:creationId xmlns:a16="http://schemas.microsoft.com/office/drawing/2014/main" id="{58083118-3A13-14C5-0A9D-A2908921DD66}"/>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96" name="Rectangle 101">
                <a:extLst>
                  <a:ext uri="{FF2B5EF4-FFF2-40B4-BE49-F238E27FC236}">
                    <a16:creationId xmlns:a16="http://schemas.microsoft.com/office/drawing/2014/main" id="{FA354739-5BE8-44EC-2CF0-0EF5FAA56461}"/>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299" name="Rectangle 102">
                <a:extLst>
                  <a:ext uri="{FF2B5EF4-FFF2-40B4-BE49-F238E27FC236}">
                    <a16:creationId xmlns:a16="http://schemas.microsoft.com/office/drawing/2014/main" id="{D13F701E-D7CA-61ED-05CD-855D0B6711BB}"/>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00" name="Rectangle 103">
                <a:extLst>
                  <a:ext uri="{FF2B5EF4-FFF2-40B4-BE49-F238E27FC236}">
                    <a16:creationId xmlns:a16="http://schemas.microsoft.com/office/drawing/2014/main" id="{3CB44476-887E-AC33-5DBB-80331947B2AA}"/>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01" name="Rectangle 104">
                <a:extLst>
                  <a:ext uri="{FF2B5EF4-FFF2-40B4-BE49-F238E27FC236}">
                    <a16:creationId xmlns:a16="http://schemas.microsoft.com/office/drawing/2014/main" id="{E67AA28C-9474-B068-38AB-65403BA683C8}"/>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02" name="Rectangle 105">
                <a:extLst>
                  <a:ext uri="{FF2B5EF4-FFF2-40B4-BE49-F238E27FC236}">
                    <a16:creationId xmlns:a16="http://schemas.microsoft.com/office/drawing/2014/main" id="{79999804-8179-1D0F-8784-D3ABDBEC2B06}"/>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03" name="Rectangle 106">
                <a:extLst>
                  <a:ext uri="{FF2B5EF4-FFF2-40B4-BE49-F238E27FC236}">
                    <a16:creationId xmlns:a16="http://schemas.microsoft.com/office/drawing/2014/main" id="{444278F4-7641-83B3-56D6-41D908BED36D}"/>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04" name="Rectangle 107">
                <a:extLst>
                  <a:ext uri="{FF2B5EF4-FFF2-40B4-BE49-F238E27FC236}">
                    <a16:creationId xmlns:a16="http://schemas.microsoft.com/office/drawing/2014/main" id="{D963EF70-C75D-5007-B4C1-41E45B094E8E}"/>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05" name="Rectangle 108">
                <a:extLst>
                  <a:ext uri="{FF2B5EF4-FFF2-40B4-BE49-F238E27FC236}">
                    <a16:creationId xmlns:a16="http://schemas.microsoft.com/office/drawing/2014/main" id="{1AD1FEF2-51F6-08C4-2A7C-A847958E170E}"/>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06" name="Rectangle 109">
                <a:extLst>
                  <a:ext uri="{FF2B5EF4-FFF2-40B4-BE49-F238E27FC236}">
                    <a16:creationId xmlns:a16="http://schemas.microsoft.com/office/drawing/2014/main" id="{138F6FB5-F911-2132-45CA-269C798225A3}"/>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07" name="Rectangle 110">
                <a:extLst>
                  <a:ext uri="{FF2B5EF4-FFF2-40B4-BE49-F238E27FC236}">
                    <a16:creationId xmlns:a16="http://schemas.microsoft.com/office/drawing/2014/main" id="{671E6AF9-A004-A3B0-0170-DD7E4A80A6EC}"/>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08" name="Rectangle 111">
                <a:extLst>
                  <a:ext uri="{FF2B5EF4-FFF2-40B4-BE49-F238E27FC236}">
                    <a16:creationId xmlns:a16="http://schemas.microsoft.com/office/drawing/2014/main" id="{E05EBF08-3E47-5C50-D187-2FF4F350C01E}"/>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09" name="Rectangle 112">
                <a:extLst>
                  <a:ext uri="{FF2B5EF4-FFF2-40B4-BE49-F238E27FC236}">
                    <a16:creationId xmlns:a16="http://schemas.microsoft.com/office/drawing/2014/main" id="{8D85E27F-61B8-29B3-16A5-473CF2A9FCFE}"/>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10" name="Rectangle 113">
                <a:extLst>
                  <a:ext uri="{FF2B5EF4-FFF2-40B4-BE49-F238E27FC236}">
                    <a16:creationId xmlns:a16="http://schemas.microsoft.com/office/drawing/2014/main" id="{A01BA9F9-08BA-BBB7-D313-D0795C0A16B6}"/>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11" name="Rectangle 114">
                <a:extLst>
                  <a:ext uri="{FF2B5EF4-FFF2-40B4-BE49-F238E27FC236}">
                    <a16:creationId xmlns:a16="http://schemas.microsoft.com/office/drawing/2014/main" id="{7D7D2C56-656A-FED8-579D-1FA0D1C58A45}"/>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12" name="Rectangle 115">
                <a:extLst>
                  <a:ext uri="{FF2B5EF4-FFF2-40B4-BE49-F238E27FC236}">
                    <a16:creationId xmlns:a16="http://schemas.microsoft.com/office/drawing/2014/main" id="{71383394-7225-3D5A-5370-F6C89833B158}"/>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13" name="Rectangle 116">
                <a:extLst>
                  <a:ext uri="{FF2B5EF4-FFF2-40B4-BE49-F238E27FC236}">
                    <a16:creationId xmlns:a16="http://schemas.microsoft.com/office/drawing/2014/main" id="{235325AC-3293-2D6A-491C-20E24B4AAA07}"/>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14" name="Rectangle 117">
                <a:extLst>
                  <a:ext uri="{FF2B5EF4-FFF2-40B4-BE49-F238E27FC236}">
                    <a16:creationId xmlns:a16="http://schemas.microsoft.com/office/drawing/2014/main" id="{CB840D39-2B97-C9CC-75B6-344492DB6FB6}"/>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15" name="Rectangle 118">
                <a:extLst>
                  <a:ext uri="{FF2B5EF4-FFF2-40B4-BE49-F238E27FC236}">
                    <a16:creationId xmlns:a16="http://schemas.microsoft.com/office/drawing/2014/main" id="{1FE56C67-9CBB-BE73-60BB-DBD1FC03D745}"/>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16" name="Rectangle 119">
                <a:extLst>
                  <a:ext uri="{FF2B5EF4-FFF2-40B4-BE49-F238E27FC236}">
                    <a16:creationId xmlns:a16="http://schemas.microsoft.com/office/drawing/2014/main" id="{8526F916-AD5E-CAC1-D25E-3255DE73A56A}"/>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17" name="Rectangle 120">
                <a:extLst>
                  <a:ext uri="{FF2B5EF4-FFF2-40B4-BE49-F238E27FC236}">
                    <a16:creationId xmlns:a16="http://schemas.microsoft.com/office/drawing/2014/main" id="{15B62816-93BB-BA32-323B-7341570ED3F4}"/>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18" name="Rectangle 121">
                <a:extLst>
                  <a:ext uri="{FF2B5EF4-FFF2-40B4-BE49-F238E27FC236}">
                    <a16:creationId xmlns:a16="http://schemas.microsoft.com/office/drawing/2014/main" id="{E83774EB-B4ED-B91D-9DC7-0578C319FAAF}"/>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19" name="Rectangle 122">
                <a:extLst>
                  <a:ext uri="{FF2B5EF4-FFF2-40B4-BE49-F238E27FC236}">
                    <a16:creationId xmlns:a16="http://schemas.microsoft.com/office/drawing/2014/main" id="{6A92B13C-8607-EB06-60A5-7DD61F20917E}"/>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20" name="Rectangle 123">
                <a:extLst>
                  <a:ext uri="{FF2B5EF4-FFF2-40B4-BE49-F238E27FC236}">
                    <a16:creationId xmlns:a16="http://schemas.microsoft.com/office/drawing/2014/main" id="{B8775703-EC77-58F7-A969-D9E18BBFB3F0}"/>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21" name="Rectangle 124">
                <a:extLst>
                  <a:ext uri="{FF2B5EF4-FFF2-40B4-BE49-F238E27FC236}">
                    <a16:creationId xmlns:a16="http://schemas.microsoft.com/office/drawing/2014/main" id="{D2C832D0-8E9C-7B14-DD07-3C717403700D}"/>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22" name="Rectangle 125">
                <a:extLst>
                  <a:ext uri="{FF2B5EF4-FFF2-40B4-BE49-F238E27FC236}">
                    <a16:creationId xmlns:a16="http://schemas.microsoft.com/office/drawing/2014/main" id="{77916B49-55E8-9459-727F-48181F421661}"/>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23" name="Rectangle 126">
                <a:extLst>
                  <a:ext uri="{FF2B5EF4-FFF2-40B4-BE49-F238E27FC236}">
                    <a16:creationId xmlns:a16="http://schemas.microsoft.com/office/drawing/2014/main" id="{85F2F424-B753-2B91-6649-C3A5CEB38A11}"/>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24" name="Rectangle 127">
                <a:extLst>
                  <a:ext uri="{FF2B5EF4-FFF2-40B4-BE49-F238E27FC236}">
                    <a16:creationId xmlns:a16="http://schemas.microsoft.com/office/drawing/2014/main" id="{95491AEB-C9F6-31BC-41DB-1A3B38B29A35}"/>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25" name="Rectangle 128">
                <a:extLst>
                  <a:ext uri="{FF2B5EF4-FFF2-40B4-BE49-F238E27FC236}">
                    <a16:creationId xmlns:a16="http://schemas.microsoft.com/office/drawing/2014/main" id="{631D15D2-977B-771B-D71A-5A8ED863AF33}"/>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26" name="Rectangle 129">
                <a:extLst>
                  <a:ext uri="{FF2B5EF4-FFF2-40B4-BE49-F238E27FC236}">
                    <a16:creationId xmlns:a16="http://schemas.microsoft.com/office/drawing/2014/main" id="{82AD49CF-DAD8-CAE2-ABAC-B10F4178D14B}"/>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27" name="Rectangle 130">
                <a:extLst>
                  <a:ext uri="{FF2B5EF4-FFF2-40B4-BE49-F238E27FC236}">
                    <a16:creationId xmlns:a16="http://schemas.microsoft.com/office/drawing/2014/main" id="{C33E2A19-B3B2-381D-F73F-D149E35D059D}"/>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28" name="Rectangle 131">
                <a:extLst>
                  <a:ext uri="{FF2B5EF4-FFF2-40B4-BE49-F238E27FC236}">
                    <a16:creationId xmlns:a16="http://schemas.microsoft.com/office/drawing/2014/main" id="{0682E581-CE38-056F-5B51-1C86C7661A3A}"/>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29" name="Rectangle 132">
                <a:extLst>
                  <a:ext uri="{FF2B5EF4-FFF2-40B4-BE49-F238E27FC236}">
                    <a16:creationId xmlns:a16="http://schemas.microsoft.com/office/drawing/2014/main" id="{4728DD02-F67D-49A3-8882-5062CF2F2A24}"/>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30" name="Rectangle 133">
                <a:extLst>
                  <a:ext uri="{FF2B5EF4-FFF2-40B4-BE49-F238E27FC236}">
                    <a16:creationId xmlns:a16="http://schemas.microsoft.com/office/drawing/2014/main" id="{14186832-B5F6-25EE-692D-CC4555FEFB33}"/>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31" name="Rectangle 134">
                <a:extLst>
                  <a:ext uri="{FF2B5EF4-FFF2-40B4-BE49-F238E27FC236}">
                    <a16:creationId xmlns:a16="http://schemas.microsoft.com/office/drawing/2014/main" id="{34C42464-626A-BA4C-DD22-84292C0E75F9}"/>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32" name="Rectangle 135">
                <a:extLst>
                  <a:ext uri="{FF2B5EF4-FFF2-40B4-BE49-F238E27FC236}">
                    <a16:creationId xmlns:a16="http://schemas.microsoft.com/office/drawing/2014/main" id="{787023B9-D198-823E-F1F4-96DE8C21C98F}"/>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33" name="Rectangle 136">
                <a:extLst>
                  <a:ext uri="{FF2B5EF4-FFF2-40B4-BE49-F238E27FC236}">
                    <a16:creationId xmlns:a16="http://schemas.microsoft.com/office/drawing/2014/main" id="{6A57C2ED-8C4A-1CD1-7772-0383EC2B1D82}"/>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34" name="Rectangle 137">
                <a:extLst>
                  <a:ext uri="{FF2B5EF4-FFF2-40B4-BE49-F238E27FC236}">
                    <a16:creationId xmlns:a16="http://schemas.microsoft.com/office/drawing/2014/main" id="{418D83A1-7B33-6E89-824E-87BAFB523C76}"/>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35" name="Freeform 138">
                <a:extLst>
                  <a:ext uri="{FF2B5EF4-FFF2-40B4-BE49-F238E27FC236}">
                    <a16:creationId xmlns:a16="http://schemas.microsoft.com/office/drawing/2014/main" id="{C3B4DFF9-D873-F5C9-C747-E7FD3B96B5F7}"/>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6" name="Freeform 139">
                <a:extLst>
                  <a:ext uri="{FF2B5EF4-FFF2-40B4-BE49-F238E27FC236}">
                    <a16:creationId xmlns:a16="http://schemas.microsoft.com/office/drawing/2014/main" id="{21225195-A050-2708-AD96-89F518BCC058}"/>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7" name="Freeform 140">
                <a:extLst>
                  <a:ext uri="{FF2B5EF4-FFF2-40B4-BE49-F238E27FC236}">
                    <a16:creationId xmlns:a16="http://schemas.microsoft.com/office/drawing/2014/main" id="{48E0E293-CFB6-D050-52AF-2963DCCFDC47}"/>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8" name="Freeform 141">
                <a:extLst>
                  <a:ext uri="{FF2B5EF4-FFF2-40B4-BE49-F238E27FC236}">
                    <a16:creationId xmlns:a16="http://schemas.microsoft.com/office/drawing/2014/main" id="{0AF57955-5266-5BA7-6C1F-E5F4424EEAC0}"/>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9" name="Freeform 142">
                <a:extLst>
                  <a:ext uri="{FF2B5EF4-FFF2-40B4-BE49-F238E27FC236}">
                    <a16:creationId xmlns:a16="http://schemas.microsoft.com/office/drawing/2014/main" id="{504EAE6B-8A44-ACD5-85A0-F4DAC49273D7}"/>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0" name="Freeform 143">
                <a:extLst>
                  <a:ext uri="{FF2B5EF4-FFF2-40B4-BE49-F238E27FC236}">
                    <a16:creationId xmlns:a16="http://schemas.microsoft.com/office/drawing/2014/main" id="{ECF7B477-7D5B-2222-7994-AC65AE5F52F6}"/>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1" name="Freeform 144">
                <a:extLst>
                  <a:ext uri="{FF2B5EF4-FFF2-40B4-BE49-F238E27FC236}">
                    <a16:creationId xmlns:a16="http://schemas.microsoft.com/office/drawing/2014/main" id="{CBFB00BB-F70B-879F-FFAE-4A92EC230D79}"/>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2" name="Freeform 145">
                <a:extLst>
                  <a:ext uri="{FF2B5EF4-FFF2-40B4-BE49-F238E27FC236}">
                    <a16:creationId xmlns:a16="http://schemas.microsoft.com/office/drawing/2014/main" id="{56CADA18-518D-6084-B5D4-BF48A61B42EF}"/>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3" name="Freeform 146">
                <a:extLst>
                  <a:ext uri="{FF2B5EF4-FFF2-40B4-BE49-F238E27FC236}">
                    <a16:creationId xmlns:a16="http://schemas.microsoft.com/office/drawing/2014/main" id="{A731F1A5-4668-68F8-A8FC-0B67A71C69F1}"/>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4" name="Rectangle 147">
                <a:extLst>
                  <a:ext uri="{FF2B5EF4-FFF2-40B4-BE49-F238E27FC236}">
                    <a16:creationId xmlns:a16="http://schemas.microsoft.com/office/drawing/2014/main" id="{6E83881B-E27A-A4CA-E8E7-4F0231AA9EFF}"/>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45" name="Rectangle 148">
                <a:extLst>
                  <a:ext uri="{FF2B5EF4-FFF2-40B4-BE49-F238E27FC236}">
                    <a16:creationId xmlns:a16="http://schemas.microsoft.com/office/drawing/2014/main" id="{1BEE5A5D-C242-7F41-D8D7-E68D003D9782}"/>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6346" name="Freeform 149">
                <a:extLst>
                  <a:ext uri="{FF2B5EF4-FFF2-40B4-BE49-F238E27FC236}">
                    <a16:creationId xmlns:a16="http://schemas.microsoft.com/office/drawing/2014/main" id="{CECAE9F9-CB3B-3549-5856-7EDC98C655F2}"/>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7" name="Freeform 150">
                <a:extLst>
                  <a:ext uri="{FF2B5EF4-FFF2-40B4-BE49-F238E27FC236}">
                    <a16:creationId xmlns:a16="http://schemas.microsoft.com/office/drawing/2014/main" id="{8C4F7ABD-8888-87B8-0D3B-3E6D3FC9FFF0}"/>
                  </a:ext>
                </a:extLst>
              </p:cNvPr>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8" name="Freeform 151">
                <a:extLst>
                  <a:ext uri="{FF2B5EF4-FFF2-40B4-BE49-F238E27FC236}">
                    <a16:creationId xmlns:a16="http://schemas.microsoft.com/office/drawing/2014/main" id="{7486DF14-005E-39BC-84B3-88AF9E511A54}"/>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ea typeface="+mn-ea"/>
                </a:endParaRPr>
              </a:p>
            </p:txBody>
          </p:sp>
          <p:sp>
            <p:nvSpPr>
              <p:cNvPr id="6349" name="Oval 152">
                <a:extLst>
                  <a:ext uri="{FF2B5EF4-FFF2-40B4-BE49-F238E27FC236}">
                    <a16:creationId xmlns:a16="http://schemas.microsoft.com/office/drawing/2014/main" id="{BED26BA7-82C7-FE5E-392A-8ED87464425F}"/>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ea typeface="+mn-ea"/>
                </a:endParaRPr>
              </a:p>
            </p:txBody>
          </p:sp>
        </p:grpSp>
      </p:grpSp>
      <p:sp>
        <p:nvSpPr>
          <p:cNvPr id="629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629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a:t>Click to edit Master subtitle style</a:t>
            </a:r>
          </a:p>
        </p:txBody>
      </p:sp>
      <p:sp>
        <p:nvSpPr>
          <p:cNvPr id="6363" name="Rectangle 155">
            <a:extLst>
              <a:ext uri="{FF2B5EF4-FFF2-40B4-BE49-F238E27FC236}">
                <a16:creationId xmlns:a16="http://schemas.microsoft.com/office/drawing/2014/main" id="{27D6749C-BF09-EE8C-1C67-F5FBC25FE657}"/>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6364" name="Rectangle 156">
            <a:extLst>
              <a:ext uri="{FF2B5EF4-FFF2-40B4-BE49-F238E27FC236}">
                <a16:creationId xmlns:a16="http://schemas.microsoft.com/office/drawing/2014/main" id="{5E2523C3-117E-FD3C-ABD6-27ADC5B489CD}"/>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6365" name="Rectangle 157">
            <a:extLst>
              <a:ext uri="{FF2B5EF4-FFF2-40B4-BE49-F238E27FC236}">
                <a16:creationId xmlns:a16="http://schemas.microsoft.com/office/drawing/2014/main" id="{2E76E1D3-01CB-EE6B-013F-7D525941328B}"/>
              </a:ext>
            </a:extLst>
          </p:cNvPr>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Tahoma" panose="020B0604030504040204" pitchFamily="34" charset="0"/>
              </a:defRPr>
            </a:lvl1pPr>
          </a:lstStyle>
          <a:p>
            <a:pPr>
              <a:defRPr/>
            </a:pPr>
            <a:fld id="{A37D4EF3-94CD-7149-9FB8-06A787A005FD}" type="slidenum">
              <a:rPr lang="en-US" altLang="en-US"/>
              <a:pPr>
                <a:defRPr/>
              </a:pPr>
              <a:t>‹#›</a:t>
            </a:fld>
            <a:endParaRPr lang="en-US" altLang="en-US"/>
          </a:p>
        </p:txBody>
      </p:sp>
    </p:spTree>
    <p:extLst>
      <p:ext uri="{BB962C8B-B14F-4D97-AF65-F5344CB8AC3E}">
        <p14:creationId xmlns:p14="http://schemas.microsoft.com/office/powerpoint/2010/main" val="106098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A268D51B-8F51-DC7F-CF71-05C23307F0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1CDEEDE8-D3F5-1790-426D-40854356FA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E62B6D90-C045-4F88-E8BF-95215A15C97F}"/>
              </a:ext>
            </a:extLst>
          </p:cNvPr>
          <p:cNvSpPr>
            <a:spLocks noGrp="1" noChangeArrowheads="1"/>
          </p:cNvSpPr>
          <p:nvPr>
            <p:ph type="sldNum" sz="quarter" idx="12"/>
          </p:nvPr>
        </p:nvSpPr>
        <p:spPr>
          <a:ln/>
        </p:spPr>
        <p:txBody>
          <a:bodyPr/>
          <a:lstStyle>
            <a:lvl1pPr>
              <a:defRPr/>
            </a:lvl1pPr>
          </a:lstStyle>
          <a:p>
            <a:pPr>
              <a:defRPr/>
            </a:pPr>
            <a:fld id="{54B7C627-CCCE-3F44-BEEA-2FD61CB21DB2}" type="slidenum">
              <a:rPr lang="en-US" altLang="en-US"/>
              <a:pPr>
                <a:defRPr/>
              </a:pPr>
              <a:t>‹#›</a:t>
            </a:fld>
            <a:endParaRPr lang="en-US" altLang="en-US"/>
          </a:p>
        </p:txBody>
      </p:sp>
    </p:spTree>
    <p:extLst>
      <p:ext uri="{BB962C8B-B14F-4D97-AF65-F5344CB8AC3E}">
        <p14:creationId xmlns:p14="http://schemas.microsoft.com/office/powerpoint/2010/main" val="162688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C3BC33CD-248D-074E-8A52-573FD5CBD8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F3D2589F-00EC-64A0-2231-2C4ED18453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9825BD8E-1757-D76F-53AB-6008BE0CCCA8}"/>
              </a:ext>
            </a:extLst>
          </p:cNvPr>
          <p:cNvSpPr>
            <a:spLocks noGrp="1" noChangeArrowheads="1"/>
          </p:cNvSpPr>
          <p:nvPr>
            <p:ph type="sldNum" sz="quarter" idx="12"/>
          </p:nvPr>
        </p:nvSpPr>
        <p:spPr>
          <a:ln/>
        </p:spPr>
        <p:txBody>
          <a:bodyPr/>
          <a:lstStyle>
            <a:lvl1pPr>
              <a:defRPr/>
            </a:lvl1pPr>
          </a:lstStyle>
          <a:p>
            <a:pPr>
              <a:defRPr/>
            </a:pPr>
            <a:fld id="{17CC9057-5650-434F-A353-6DF7DD0983E7}" type="slidenum">
              <a:rPr lang="en-US" altLang="en-US"/>
              <a:pPr>
                <a:defRPr/>
              </a:pPr>
              <a:t>‹#›</a:t>
            </a:fld>
            <a:endParaRPr lang="en-US" altLang="en-US"/>
          </a:p>
        </p:txBody>
      </p:sp>
    </p:spTree>
    <p:extLst>
      <p:ext uri="{BB962C8B-B14F-4D97-AF65-F5344CB8AC3E}">
        <p14:creationId xmlns:p14="http://schemas.microsoft.com/office/powerpoint/2010/main" val="1672853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a:extLst>
              <a:ext uri="{FF2B5EF4-FFF2-40B4-BE49-F238E27FC236}">
                <a16:creationId xmlns:a16="http://schemas.microsoft.com/office/drawing/2014/main" id="{ED69DA6B-BC34-F73A-4E0A-F84A4D71A66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155">
            <a:extLst>
              <a:ext uri="{FF2B5EF4-FFF2-40B4-BE49-F238E27FC236}">
                <a16:creationId xmlns:a16="http://schemas.microsoft.com/office/drawing/2014/main" id="{626ACEC6-C316-88C2-991F-6CF9963E66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156">
            <a:extLst>
              <a:ext uri="{FF2B5EF4-FFF2-40B4-BE49-F238E27FC236}">
                <a16:creationId xmlns:a16="http://schemas.microsoft.com/office/drawing/2014/main" id="{B8DB635B-1ABE-5D9D-00D1-E9E5B6FB06BE}"/>
              </a:ext>
            </a:extLst>
          </p:cNvPr>
          <p:cNvSpPr>
            <a:spLocks noGrp="1" noChangeArrowheads="1"/>
          </p:cNvSpPr>
          <p:nvPr>
            <p:ph type="sldNum" sz="quarter" idx="12"/>
          </p:nvPr>
        </p:nvSpPr>
        <p:spPr>
          <a:ln/>
        </p:spPr>
        <p:txBody>
          <a:bodyPr/>
          <a:lstStyle>
            <a:lvl1pPr>
              <a:defRPr/>
            </a:lvl1pPr>
          </a:lstStyle>
          <a:p>
            <a:pPr>
              <a:defRPr/>
            </a:pPr>
            <a:fld id="{9D1C5FBD-1FA6-3348-8CB7-D7D5599AAC34}" type="slidenum">
              <a:rPr lang="en-US" altLang="en-US"/>
              <a:pPr>
                <a:defRPr/>
              </a:pPr>
              <a:t>‹#›</a:t>
            </a:fld>
            <a:endParaRPr lang="en-US" altLang="en-US"/>
          </a:p>
        </p:txBody>
      </p:sp>
    </p:spTree>
    <p:extLst>
      <p:ext uri="{BB962C8B-B14F-4D97-AF65-F5344CB8AC3E}">
        <p14:creationId xmlns:p14="http://schemas.microsoft.com/office/powerpoint/2010/main" val="72827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EE0BAEBA-D70D-EDE2-6F1C-F2746A6572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E60216E2-CFBA-0AEE-B194-A795DA2973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DB4ABF2D-BFF3-1647-6954-D146726F68AE}"/>
              </a:ext>
            </a:extLst>
          </p:cNvPr>
          <p:cNvSpPr>
            <a:spLocks noGrp="1" noChangeArrowheads="1"/>
          </p:cNvSpPr>
          <p:nvPr>
            <p:ph type="sldNum" sz="quarter" idx="12"/>
          </p:nvPr>
        </p:nvSpPr>
        <p:spPr>
          <a:ln/>
        </p:spPr>
        <p:txBody>
          <a:bodyPr/>
          <a:lstStyle>
            <a:lvl1pPr>
              <a:defRPr/>
            </a:lvl1pPr>
          </a:lstStyle>
          <a:p>
            <a:pPr>
              <a:defRPr/>
            </a:pPr>
            <a:fld id="{F1C26B9C-92F5-F449-8D23-BDE2DD43F696}" type="slidenum">
              <a:rPr lang="en-US" altLang="en-US"/>
              <a:pPr>
                <a:defRPr/>
              </a:pPr>
              <a:t>‹#›</a:t>
            </a:fld>
            <a:endParaRPr lang="en-US" altLang="en-US"/>
          </a:p>
        </p:txBody>
      </p:sp>
    </p:spTree>
    <p:extLst>
      <p:ext uri="{BB962C8B-B14F-4D97-AF65-F5344CB8AC3E}">
        <p14:creationId xmlns:p14="http://schemas.microsoft.com/office/powerpoint/2010/main" val="207842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id="{52A14E4B-3060-F756-410F-CC648A3B89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6F3465C0-9473-E5AA-4AD8-53E56FEE8C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E94A5DCD-D476-EE0D-3F66-ED0A94DD0E1B}"/>
              </a:ext>
            </a:extLst>
          </p:cNvPr>
          <p:cNvSpPr>
            <a:spLocks noGrp="1" noChangeArrowheads="1"/>
          </p:cNvSpPr>
          <p:nvPr>
            <p:ph type="sldNum" sz="quarter" idx="12"/>
          </p:nvPr>
        </p:nvSpPr>
        <p:spPr>
          <a:ln/>
        </p:spPr>
        <p:txBody>
          <a:bodyPr/>
          <a:lstStyle>
            <a:lvl1pPr>
              <a:defRPr/>
            </a:lvl1pPr>
          </a:lstStyle>
          <a:p>
            <a:pPr>
              <a:defRPr/>
            </a:pPr>
            <a:fld id="{2A5E8CF8-7C12-274F-9022-3BF6ACBE2D60}" type="slidenum">
              <a:rPr lang="en-US" altLang="en-US"/>
              <a:pPr>
                <a:defRPr/>
              </a:pPr>
              <a:t>‹#›</a:t>
            </a:fld>
            <a:endParaRPr lang="en-US" altLang="en-US"/>
          </a:p>
        </p:txBody>
      </p:sp>
    </p:spTree>
    <p:extLst>
      <p:ext uri="{BB962C8B-B14F-4D97-AF65-F5344CB8AC3E}">
        <p14:creationId xmlns:p14="http://schemas.microsoft.com/office/powerpoint/2010/main" val="185557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8537304C-6036-AB6F-B079-5C221A1557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1F997781-011A-D6DF-397A-8A2B3F40BB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3FE7F7C1-00CA-7050-32EE-F123B31B8138}"/>
              </a:ext>
            </a:extLst>
          </p:cNvPr>
          <p:cNvSpPr>
            <a:spLocks noGrp="1" noChangeArrowheads="1"/>
          </p:cNvSpPr>
          <p:nvPr>
            <p:ph type="sldNum" sz="quarter" idx="12"/>
          </p:nvPr>
        </p:nvSpPr>
        <p:spPr>
          <a:ln/>
        </p:spPr>
        <p:txBody>
          <a:bodyPr/>
          <a:lstStyle>
            <a:lvl1pPr>
              <a:defRPr/>
            </a:lvl1pPr>
          </a:lstStyle>
          <a:p>
            <a:pPr>
              <a:defRPr/>
            </a:pPr>
            <a:fld id="{8443ADF1-6C5D-7540-B748-B854B1F34A76}" type="slidenum">
              <a:rPr lang="en-US" altLang="en-US"/>
              <a:pPr>
                <a:defRPr/>
              </a:pPr>
              <a:t>‹#›</a:t>
            </a:fld>
            <a:endParaRPr lang="en-US" altLang="en-US"/>
          </a:p>
        </p:txBody>
      </p:sp>
    </p:spTree>
    <p:extLst>
      <p:ext uri="{BB962C8B-B14F-4D97-AF65-F5344CB8AC3E}">
        <p14:creationId xmlns:p14="http://schemas.microsoft.com/office/powerpoint/2010/main" val="128242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12B608A9-DAA5-1A7A-6511-4C52EDB6D3B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55">
            <a:extLst>
              <a:ext uri="{FF2B5EF4-FFF2-40B4-BE49-F238E27FC236}">
                <a16:creationId xmlns:a16="http://schemas.microsoft.com/office/drawing/2014/main" id="{9031458E-3C4F-1D89-47A3-A0BB949331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6">
            <a:extLst>
              <a:ext uri="{FF2B5EF4-FFF2-40B4-BE49-F238E27FC236}">
                <a16:creationId xmlns:a16="http://schemas.microsoft.com/office/drawing/2014/main" id="{F495A01B-33F5-2267-5DCE-F983668C6A8D}"/>
              </a:ext>
            </a:extLst>
          </p:cNvPr>
          <p:cNvSpPr>
            <a:spLocks noGrp="1" noChangeArrowheads="1"/>
          </p:cNvSpPr>
          <p:nvPr>
            <p:ph type="sldNum" sz="quarter" idx="12"/>
          </p:nvPr>
        </p:nvSpPr>
        <p:spPr>
          <a:ln/>
        </p:spPr>
        <p:txBody>
          <a:bodyPr/>
          <a:lstStyle>
            <a:lvl1pPr>
              <a:defRPr/>
            </a:lvl1pPr>
          </a:lstStyle>
          <a:p>
            <a:pPr>
              <a:defRPr/>
            </a:pPr>
            <a:fld id="{1ACAB65F-F5C3-DB4B-A07A-3DA477F7C990}" type="slidenum">
              <a:rPr lang="en-US" altLang="en-US"/>
              <a:pPr>
                <a:defRPr/>
              </a:pPr>
              <a:t>‹#›</a:t>
            </a:fld>
            <a:endParaRPr lang="en-US" altLang="en-US"/>
          </a:p>
        </p:txBody>
      </p:sp>
    </p:spTree>
    <p:extLst>
      <p:ext uri="{BB962C8B-B14F-4D97-AF65-F5344CB8AC3E}">
        <p14:creationId xmlns:p14="http://schemas.microsoft.com/office/powerpoint/2010/main" val="366651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91D97EA6-3DB7-F5FE-1F44-931C62DDB26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5">
            <a:extLst>
              <a:ext uri="{FF2B5EF4-FFF2-40B4-BE49-F238E27FC236}">
                <a16:creationId xmlns:a16="http://schemas.microsoft.com/office/drawing/2014/main" id="{22B5AD91-224F-E4CC-2796-8694819D2F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6">
            <a:extLst>
              <a:ext uri="{FF2B5EF4-FFF2-40B4-BE49-F238E27FC236}">
                <a16:creationId xmlns:a16="http://schemas.microsoft.com/office/drawing/2014/main" id="{37007A6A-2A75-9AA3-5255-20BD15724891}"/>
              </a:ext>
            </a:extLst>
          </p:cNvPr>
          <p:cNvSpPr>
            <a:spLocks noGrp="1" noChangeArrowheads="1"/>
          </p:cNvSpPr>
          <p:nvPr>
            <p:ph type="sldNum" sz="quarter" idx="12"/>
          </p:nvPr>
        </p:nvSpPr>
        <p:spPr>
          <a:ln/>
        </p:spPr>
        <p:txBody>
          <a:bodyPr/>
          <a:lstStyle>
            <a:lvl1pPr>
              <a:defRPr/>
            </a:lvl1pPr>
          </a:lstStyle>
          <a:p>
            <a:pPr>
              <a:defRPr/>
            </a:pPr>
            <a:fld id="{B5CB7294-01FB-A14E-A325-6C9B8D81767F}" type="slidenum">
              <a:rPr lang="en-US" altLang="en-US"/>
              <a:pPr>
                <a:defRPr/>
              </a:pPr>
              <a:t>‹#›</a:t>
            </a:fld>
            <a:endParaRPr lang="en-US" altLang="en-US"/>
          </a:p>
        </p:txBody>
      </p:sp>
    </p:spTree>
    <p:extLst>
      <p:ext uri="{BB962C8B-B14F-4D97-AF65-F5344CB8AC3E}">
        <p14:creationId xmlns:p14="http://schemas.microsoft.com/office/powerpoint/2010/main" val="1931853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B4F5FAC6-7EF5-9174-167F-D12523ED46C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55">
            <a:extLst>
              <a:ext uri="{FF2B5EF4-FFF2-40B4-BE49-F238E27FC236}">
                <a16:creationId xmlns:a16="http://schemas.microsoft.com/office/drawing/2014/main" id="{245C30CB-5AB2-A9AF-47F1-3CD378DCC8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6">
            <a:extLst>
              <a:ext uri="{FF2B5EF4-FFF2-40B4-BE49-F238E27FC236}">
                <a16:creationId xmlns:a16="http://schemas.microsoft.com/office/drawing/2014/main" id="{C6299C48-A7FB-9894-BBF6-AD56CA48A73A}"/>
              </a:ext>
            </a:extLst>
          </p:cNvPr>
          <p:cNvSpPr>
            <a:spLocks noGrp="1" noChangeArrowheads="1"/>
          </p:cNvSpPr>
          <p:nvPr>
            <p:ph type="sldNum" sz="quarter" idx="12"/>
          </p:nvPr>
        </p:nvSpPr>
        <p:spPr>
          <a:ln/>
        </p:spPr>
        <p:txBody>
          <a:bodyPr/>
          <a:lstStyle>
            <a:lvl1pPr>
              <a:defRPr/>
            </a:lvl1pPr>
          </a:lstStyle>
          <a:p>
            <a:pPr>
              <a:defRPr/>
            </a:pPr>
            <a:fld id="{09FCD2B2-8952-0142-B0C5-0AAAFECBA586}" type="slidenum">
              <a:rPr lang="en-US" altLang="en-US"/>
              <a:pPr>
                <a:defRPr/>
              </a:pPr>
              <a:t>‹#›</a:t>
            </a:fld>
            <a:endParaRPr lang="en-US" altLang="en-US"/>
          </a:p>
        </p:txBody>
      </p:sp>
    </p:spTree>
    <p:extLst>
      <p:ext uri="{BB962C8B-B14F-4D97-AF65-F5344CB8AC3E}">
        <p14:creationId xmlns:p14="http://schemas.microsoft.com/office/powerpoint/2010/main" val="2770227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E9228651-17C8-E6E2-4745-93580CF9E9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E870A13C-3E62-56C3-323C-4DEC9B0030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6B66636B-4D59-C15B-E7F7-68E1F7A1B2CD}"/>
              </a:ext>
            </a:extLst>
          </p:cNvPr>
          <p:cNvSpPr>
            <a:spLocks noGrp="1" noChangeArrowheads="1"/>
          </p:cNvSpPr>
          <p:nvPr>
            <p:ph type="sldNum" sz="quarter" idx="12"/>
          </p:nvPr>
        </p:nvSpPr>
        <p:spPr>
          <a:ln/>
        </p:spPr>
        <p:txBody>
          <a:bodyPr/>
          <a:lstStyle>
            <a:lvl1pPr>
              <a:defRPr/>
            </a:lvl1pPr>
          </a:lstStyle>
          <a:p>
            <a:pPr>
              <a:defRPr/>
            </a:pPr>
            <a:fld id="{BA2AA35F-120B-C94B-9DDF-9E825DFB2167}" type="slidenum">
              <a:rPr lang="en-US" altLang="en-US"/>
              <a:pPr>
                <a:defRPr/>
              </a:pPr>
              <a:t>‹#›</a:t>
            </a:fld>
            <a:endParaRPr lang="en-US" altLang="en-US"/>
          </a:p>
        </p:txBody>
      </p:sp>
    </p:spTree>
    <p:extLst>
      <p:ext uri="{BB962C8B-B14F-4D97-AF65-F5344CB8AC3E}">
        <p14:creationId xmlns:p14="http://schemas.microsoft.com/office/powerpoint/2010/main" val="40395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D9D5F779-F8FC-7956-6B9D-3921A4569F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80E93039-3C3C-57B9-8C53-15923C9DD1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DA85BAAB-E29E-B25D-80F2-851AA2711DC0}"/>
              </a:ext>
            </a:extLst>
          </p:cNvPr>
          <p:cNvSpPr>
            <a:spLocks noGrp="1" noChangeArrowheads="1"/>
          </p:cNvSpPr>
          <p:nvPr>
            <p:ph type="sldNum" sz="quarter" idx="12"/>
          </p:nvPr>
        </p:nvSpPr>
        <p:spPr>
          <a:ln/>
        </p:spPr>
        <p:txBody>
          <a:bodyPr/>
          <a:lstStyle>
            <a:lvl1pPr>
              <a:defRPr/>
            </a:lvl1pPr>
          </a:lstStyle>
          <a:p>
            <a:pPr>
              <a:defRPr/>
            </a:pPr>
            <a:fld id="{BEB29B5C-CDEE-354B-A940-5E96D5F89967}" type="slidenum">
              <a:rPr lang="en-US" altLang="en-US"/>
              <a:pPr>
                <a:defRPr/>
              </a:pPr>
              <a:t>‹#›</a:t>
            </a:fld>
            <a:endParaRPr lang="en-US" altLang="en-US"/>
          </a:p>
        </p:txBody>
      </p:sp>
    </p:spTree>
    <p:extLst>
      <p:ext uri="{BB962C8B-B14F-4D97-AF65-F5344CB8AC3E}">
        <p14:creationId xmlns:p14="http://schemas.microsoft.com/office/powerpoint/2010/main" val="226506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061F5C4-7722-A7D7-4269-C4913A34E740}"/>
              </a:ext>
            </a:extLst>
          </p:cNvPr>
          <p:cNvGrpSpPr>
            <a:grpSpLocks/>
          </p:cNvGrpSpPr>
          <p:nvPr/>
        </p:nvGrpSpPr>
        <p:grpSpPr bwMode="auto">
          <a:xfrm>
            <a:off x="0" y="1422400"/>
            <a:ext cx="9147175" cy="5435600"/>
            <a:chOff x="0" y="896"/>
            <a:chExt cx="5762" cy="3424"/>
          </a:xfrm>
        </p:grpSpPr>
        <p:grpSp>
          <p:nvGrpSpPr>
            <p:cNvPr id="1032" name="Group 3">
              <a:extLst>
                <a:ext uri="{FF2B5EF4-FFF2-40B4-BE49-F238E27FC236}">
                  <a16:creationId xmlns:a16="http://schemas.microsoft.com/office/drawing/2014/main" id="{E2EE5ABC-1B81-7E1C-A10A-B5DC6723684B}"/>
                </a:ext>
              </a:extLst>
            </p:cNvPr>
            <p:cNvGrpSpPr>
              <a:grpSpLocks/>
            </p:cNvGrpSpPr>
            <p:nvPr userDrawn="1"/>
          </p:nvGrpSpPr>
          <p:grpSpPr bwMode="auto">
            <a:xfrm>
              <a:off x="20" y="896"/>
              <a:ext cx="5742" cy="3424"/>
              <a:chOff x="20" y="896"/>
              <a:chExt cx="5742" cy="3424"/>
            </a:xfrm>
          </p:grpSpPr>
          <p:sp>
            <p:nvSpPr>
              <p:cNvPr id="1169" name="Freeform 4">
                <a:extLst>
                  <a:ext uri="{FF2B5EF4-FFF2-40B4-BE49-F238E27FC236}">
                    <a16:creationId xmlns:a16="http://schemas.microsoft.com/office/drawing/2014/main" id="{8E9A83D4-F39B-A5E5-5AB6-BC705658C62C}"/>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0" name="Freeform 5">
                <a:extLst>
                  <a:ext uri="{FF2B5EF4-FFF2-40B4-BE49-F238E27FC236}">
                    <a16:creationId xmlns:a16="http://schemas.microsoft.com/office/drawing/2014/main" id="{20D40D69-8027-3EA4-05BE-6BE68EA8EB96}"/>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1" name="Freeform 6">
                <a:extLst>
                  <a:ext uri="{FF2B5EF4-FFF2-40B4-BE49-F238E27FC236}">
                    <a16:creationId xmlns:a16="http://schemas.microsoft.com/office/drawing/2014/main" id="{F6F04EA9-FC4B-C5EC-01FE-55BFD0862977}"/>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2" name="Freeform 7">
                <a:extLst>
                  <a:ext uri="{FF2B5EF4-FFF2-40B4-BE49-F238E27FC236}">
                    <a16:creationId xmlns:a16="http://schemas.microsoft.com/office/drawing/2014/main" id="{788D595B-EF23-612C-4F81-6F105DA1B717}"/>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3" name="Freeform 8">
                <a:extLst>
                  <a:ext uri="{FF2B5EF4-FFF2-40B4-BE49-F238E27FC236}">
                    <a16:creationId xmlns:a16="http://schemas.microsoft.com/office/drawing/2014/main" id="{334B8C2D-7D60-CD7A-8158-4EDF4607D6CA}"/>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4" name="Freeform 9">
                <a:extLst>
                  <a:ext uri="{FF2B5EF4-FFF2-40B4-BE49-F238E27FC236}">
                    <a16:creationId xmlns:a16="http://schemas.microsoft.com/office/drawing/2014/main" id="{A0051E6F-486B-72A5-197B-66E1296C460C}"/>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5" name="Freeform 10">
                <a:extLst>
                  <a:ext uri="{FF2B5EF4-FFF2-40B4-BE49-F238E27FC236}">
                    <a16:creationId xmlns:a16="http://schemas.microsoft.com/office/drawing/2014/main" id="{537E7068-6FC2-7570-C7C6-F8990C7DD04F}"/>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6" name="Freeform 11">
                <a:extLst>
                  <a:ext uri="{FF2B5EF4-FFF2-40B4-BE49-F238E27FC236}">
                    <a16:creationId xmlns:a16="http://schemas.microsoft.com/office/drawing/2014/main" id="{EF7FBC5F-71B4-B575-5271-2785E6A66050}"/>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7" name="Freeform 12">
                <a:extLst>
                  <a:ext uri="{FF2B5EF4-FFF2-40B4-BE49-F238E27FC236}">
                    <a16:creationId xmlns:a16="http://schemas.microsoft.com/office/drawing/2014/main" id="{4FC2357B-DC3E-945E-6727-4141823B5DA6}"/>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 name="Freeform 13">
                <a:extLst>
                  <a:ext uri="{FF2B5EF4-FFF2-40B4-BE49-F238E27FC236}">
                    <a16:creationId xmlns:a16="http://schemas.microsoft.com/office/drawing/2014/main" id="{856BE243-9AC6-B4F6-C320-B8C063FA697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9" name="Freeform 14">
                <a:extLst>
                  <a:ext uri="{FF2B5EF4-FFF2-40B4-BE49-F238E27FC236}">
                    <a16:creationId xmlns:a16="http://schemas.microsoft.com/office/drawing/2014/main" id="{F41DE64E-39E5-1706-C4AB-9B4ACA94E682}"/>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 name="Freeform 15">
                <a:extLst>
                  <a:ext uri="{FF2B5EF4-FFF2-40B4-BE49-F238E27FC236}">
                    <a16:creationId xmlns:a16="http://schemas.microsoft.com/office/drawing/2014/main" id="{F67D03AD-66A3-2195-CE33-9A62AFDA3B6F}"/>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 name="Freeform 16">
                <a:extLst>
                  <a:ext uri="{FF2B5EF4-FFF2-40B4-BE49-F238E27FC236}">
                    <a16:creationId xmlns:a16="http://schemas.microsoft.com/office/drawing/2014/main" id="{529929C6-F187-B045-1DFD-C58E19724314}"/>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3" name="Group 17">
              <a:extLst>
                <a:ext uri="{FF2B5EF4-FFF2-40B4-BE49-F238E27FC236}">
                  <a16:creationId xmlns:a16="http://schemas.microsoft.com/office/drawing/2014/main" id="{78641A12-DE56-94A6-FB70-7BE13F5C4408}"/>
                </a:ext>
              </a:extLst>
            </p:cNvPr>
            <p:cNvGrpSpPr>
              <a:grpSpLocks/>
            </p:cNvGrpSpPr>
            <p:nvPr userDrawn="1"/>
          </p:nvGrpSpPr>
          <p:grpSpPr bwMode="auto">
            <a:xfrm>
              <a:off x="0" y="2291"/>
              <a:ext cx="1385" cy="1702"/>
              <a:chOff x="0" y="2291"/>
              <a:chExt cx="1385" cy="1702"/>
            </a:xfrm>
          </p:grpSpPr>
          <p:sp>
            <p:nvSpPr>
              <p:cNvPr id="1034" name="Rectangle 18">
                <a:extLst>
                  <a:ext uri="{FF2B5EF4-FFF2-40B4-BE49-F238E27FC236}">
                    <a16:creationId xmlns:a16="http://schemas.microsoft.com/office/drawing/2014/main" id="{143ECC28-C5D9-C83F-4051-8066EE944E92}"/>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35" name="Rectangle 19">
                <a:extLst>
                  <a:ext uri="{FF2B5EF4-FFF2-40B4-BE49-F238E27FC236}">
                    <a16:creationId xmlns:a16="http://schemas.microsoft.com/office/drawing/2014/main" id="{7124A394-D386-19B6-0DA3-638A48A60BB5}"/>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36" name="Rectangle 20">
                <a:extLst>
                  <a:ext uri="{FF2B5EF4-FFF2-40B4-BE49-F238E27FC236}">
                    <a16:creationId xmlns:a16="http://schemas.microsoft.com/office/drawing/2014/main" id="{226F61E9-DB70-9A87-76D3-71F7BC1C920E}"/>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37" name="Rectangle 21">
                <a:extLst>
                  <a:ext uri="{FF2B5EF4-FFF2-40B4-BE49-F238E27FC236}">
                    <a16:creationId xmlns:a16="http://schemas.microsoft.com/office/drawing/2014/main" id="{8987B3DA-36AB-93C7-44D3-AA2A76E473AD}"/>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38" name="Rectangle 22">
                <a:extLst>
                  <a:ext uri="{FF2B5EF4-FFF2-40B4-BE49-F238E27FC236}">
                    <a16:creationId xmlns:a16="http://schemas.microsoft.com/office/drawing/2014/main" id="{1CD8D9C3-E375-0BC9-0E0B-305AC13EBFE6}"/>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39" name="Rectangle 23">
                <a:extLst>
                  <a:ext uri="{FF2B5EF4-FFF2-40B4-BE49-F238E27FC236}">
                    <a16:creationId xmlns:a16="http://schemas.microsoft.com/office/drawing/2014/main" id="{ADC0716D-C3A6-9057-052E-0E93E72B43E2}"/>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40" name="Rectangle 24">
                <a:extLst>
                  <a:ext uri="{FF2B5EF4-FFF2-40B4-BE49-F238E27FC236}">
                    <a16:creationId xmlns:a16="http://schemas.microsoft.com/office/drawing/2014/main" id="{170167FB-4B77-E778-8AAB-6B5BE8ECCA68}"/>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41" name="Rectangle 25">
                <a:extLst>
                  <a:ext uri="{FF2B5EF4-FFF2-40B4-BE49-F238E27FC236}">
                    <a16:creationId xmlns:a16="http://schemas.microsoft.com/office/drawing/2014/main" id="{43A17B53-7902-011B-7EBC-45C72F89A3BE}"/>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42" name="Rectangle 26">
                <a:extLst>
                  <a:ext uri="{FF2B5EF4-FFF2-40B4-BE49-F238E27FC236}">
                    <a16:creationId xmlns:a16="http://schemas.microsoft.com/office/drawing/2014/main" id="{DCDF76BA-D670-3377-344F-43F4C6ADDA20}"/>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43" name="Rectangle 27">
                <a:extLst>
                  <a:ext uri="{FF2B5EF4-FFF2-40B4-BE49-F238E27FC236}">
                    <a16:creationId xmlns:a16="http://schemas.microsoft.com/office/drawing/2014/main" id="{C6DF2699-9E13-4E99-EF3D-E9C4364095B4}"/>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44" name="Rectangle 28">
                <a:extLst>
                  <a:ext uri="{FF2B5EF4-FFF2-40B4-BE49-F238E27FC236}">
                    <a16:creationId xmlns:a16="http://schemas.microsoft.com/office/drawing/2014/main" id="{BC3D6D4F-1629-E441-48A8-1997BE1A1850}"/>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45" name="Rectangle 29">
                <a:extLst>
                  <a:ext uri="{FF2B5EF4-FFF2-40B4-BE49-F238E27FC236}">
                    <a16:creationId xmlns:a16="http://schemas.microsoft.com/office/drawing/2014/main" id="{BAE9E6DF-D230-D582-7CB9-F7F1BC090AFC}"/>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46" name="Rectangle 30">
                <a:extLst>
                  <a:ext uri="{FF2B5EF4-FFF2-40B4-BE49-F238E27FC236}">
                    <a16:creationId xmlns:a16="http://schemas.microsoft.com/office/drawing/2014/main" id="{6ED3C384-1B7B-2C2C-D89E-C0F22B43F6DF}"/>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47" name="Rectangle 31">
                <a:extLst>
                  <a:ext uri="{FF2B5EF4-FFF2-40B4-BE49-F238E27FC236}">
                    <a16:creationId xmlns:a16="http://schemas.microsoft.com/office/drawing/2014/main" id="{8EB4FC71-68AA-F75F-0B82-247C2404A122}"/>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48" name="Rectangle 32">
                <a:extLst>
                  <a:ext uri="{FF2B5EF4-FFF2-40B4-BE49-F238E27FC236}">
                    <a16:creationId xmlns:a16="http://schemas.microsoft.com/office/drawing/2014/main" id="{0F94A3F1-FD92-5847-C36B-579F4F765A75}"/>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49" name="Rectangle 33">
                <a:extLst>
                  <a:ext uri="{FF2B5EF4-FFF2-40B4-BE49-F238E27FC236}">
                    <a16:creationId xmlns:a16="http://schemas.microsoft.com/office/drawing/2014/main" id="{5EFF7C09-F7B1-51E8-AA8C-2A1F6F5B4B0D}"/>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50" name="Rectangle 34">
                <a:extLst>
                  <a:ext uri="{FF2B5EF4-FFF2-40B4-BE49-F238E27FC236}">
                    <a16:creationId xmlns:a16="http://schemas.microsoft.com/office/drawing/2014/main" id="{6E8084A6-EDF2-5734-5F2D-074432A1F570}"/>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51" name="Rectangle 35">
                <a:extLst>
                  <a:ext uri="{FF2B5EF4-FFF2-40B4-BE49-F238E27FC236}">
                    <a16:creationId xmlns:a16="http://schemas.microsoft.com/office/drawing/2014/main" id="{1A20732F-3A87-FD0A-D620-FB8B4A9FF619}"/>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52" name="Rectangle 36">
                <a:extLst>
                  <a:ext uri="{FF2B5EF4-FFF2-40B4-BE49-F238E27FC236}">
                    <a16:creationId xmlns:a16="http://schemas.microsoft.com/office/drawing/2014/main" id="{17A03D8A-82C4-033D-4480-2DD500F3DE08}"/>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53" name="Rectangle 37">
                <a:extLst>
                  <a:ext uri="{FF2B5EF4-FFF2-40B4-BE49-F238E27FC236}">
                    <a16:creationId xmlns:a16="http://schemas.microsoft.com/office/drawing/2014/main" id="{46FD13F5-5F5B-BB71-9747-89F00E7895F4}"/>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54" name="Rectangle 38">
                <a:extLst>
                  <a:ext uri="{FF2B5EF4-FFF2-40B4-BE49-F238E27FC236}">
                    <a16:creationId xmlns:a16="http://schemas.microsoft.com/office/drawing/2014/main" id="{317BEB1B-1DE6-512C-7240-9A04A51EFE83}"/>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55" name="Rectangle 39">
                <a:extLst>
                  <a:ext uri="{FF2B5EF4-FFF2-40B4-BE49-F238E27FC236}">
                    <a16:creationId xmlns:a16="http://schemas.microsoft.com/office/drawing/2014/main" id="{7BA979E0-5C7E-D463-7607-34DC3E8CB5AC}"/>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56" name="Rectangle 40">
                <a:extLst>
                  <a:ext uri="{FF2B5EF4-FFF2-40B4-BE49-F238E27FC236}">
                    <a16:creationId xmlns:a16="http://schemas.microsoft.com/office/drawing/2014/main" id="{B7C2DCBF-C7FB-142A-49CE-F59F488BF5A5}"/>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57" name="Rectangle 41">
                <a:extLst>
                  <a:ext uri="{FF2B5EF4-FFF2-40B4-BE49-F238E27FC236}">
                    <a16:creationId xmlns:a16="http://schemas.microsoft.com/office/drawing/2014/main" id="{F15B092F-8DEA-969E-BB9A-86739F846F10}"/>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58" name="Rectangle 42">
                <a:extLst>
                  <a:ext uri="{FF2B5EF4-FFF2-40B4-BE49-F238E27FC236}">
                    <a16:creationId xmlns:a16="http://schemas.microsoft.com/office/drawing/2014/main" id="{69EA3548-DE03-91B3-CEE5-E11542C99725}"/>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59" name="Rectangle 43">
                <a:extLst>
                  <a:ext uri="{FF2B5EF4-FFF2-40B4-BE49-F238E27FC236}">
                    <a16:creationId xmlns:a16="http://schemas.microsoft.com/office/drawing/2014/main" id="{CCA43992-E2C3-0CCD-C7D0-587B93762741}"/>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60" name="Rectangle 44">
                <a:extLst>
                  <a:ext uri="{FF2B5EF4-FFF2-40B4-BE49-F238E27FC236}">
                    <a16:creationId xmlns:a16="http://schemas.microsoft.com/office/drawing/2014/main" id="{CFFD9754-68E9-CA61-B541-9E69551F1BCE}"/>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61" name="Rectangle 45">
                <a:extLst>
                  <a:ext uri="{FF2B5EF4-FFF2-40B4-BE49-F238E27FC236}">
                    <a16:creationId xmlns:a16="http://schemas.microsoft.com/office/drawing/2014/main" id="{DE8BC4EC-AB08-4AF9-A5CB-DB02A4665E1A}"/>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62" name="Rectangle 46">
                <a:extLst>
                  <a:ext uri="{FF2B5EF4-FFF2-40B4-BE49-F238E27FC236}">
                    <a16:creationId xmlns:a16="http://schemas.microsoft.com/office/drawing/2014/main" id="{434266A0-3C38-52DE-F592-C09C6FC70DBD}"/>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63" name="Rectangle 47">
                <a:extLst>
                  <a:ext uri="{FF2B5EF4-FFF2-40B4-BE49-F238E27FC236}">
                    <a16:creationId xmlns:a16="http://schemas.microsoft.com/office/drawing/2014/main" id="{30466C8E-DA6E-EA72-DF27-0279C55D876A}"/>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64" name="Rectangle 48">
                <a:extLst>
                  <a:ext uri="{FF2B5EF4-FFF2-40B4-BE49-F238E27FC236}">
                    <a16:creationId xmlns:a16="http://schemas.microsoft.com/office/drawing/2014/main" id="{93306780-256E-F2BC-016A-1330B982402A}"/>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65" name="Rectangle 49">
                <a:extLst>
                  <a:ext uri="{FF2B5EF4-FFF2-40B4-BE49-F238E27FC236}">
                    <a16:creationId xmlns:a16="http://schemas.microsoft.com/office/drawing/2014/main" id="{FE864E0E-35E9-C096-078F-8F8EE931C2D3}"/>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66" name="Rectangle 50">
                <a:extLst>
                  <a:ext uri="{FF2B5EF4-FFF2-40B4-BE49-F238E27FC236}">
                    <a16:creationId xmlns:a16="http://schemas.microsoft.com/office/drawing/2014/main" id="{4BA3FE09-27C2-1B50-B1A8-BD1E763EDCDE}"/>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67" name="Rectangle 51">
                <a:extLst>
                  <a:ext uri="{FF2B5EF4-FFF2-40B4-BE49-F238E27FC236}">
                    <a16:creationId xmlns:a16="http://schemas.microsoft.com/office/drawing/2014/main" id="{13049721-DAFB-E968-30D9-99C2070F485F}"/>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68" name="Rectangle 52">
                <a:extLst>
                  <a:ext uri="{FF2B5EF4-FFF2-40B4-BE49-F238E27FC236}">
                    <a16:creationId xmlns:a16="http://schemas.microsoft.com/office/drawing/2014/main" id="{EC831121-7432-B6F0-048E-8AA0AAFA39E4}"/>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69" name="Rectangle 53">
                <a:extLst>
                  <a:ext uri="{FF2B5EF4-FFF2-40B4-BE49-F238E27FC236}">
                    <a16:creationId xmlns:a16="http://schemas.microsoft.com/office/drawing/2014/main" id="{4876AC0B-88B3-9454-7F42-5B84F92F2D94}"/>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70" name="Rectangle 54">
                <a:extLst>
                  <a:ext uri="{FF2B5EF4-FFF2-40B4-BE49-F238E27FC236}">
                    <a16:creationId xmlns:a16="http://schemas.microsoft.com/office/drawing/2014/main" id="{F8E94F03-4946-BA75-EA84-11BA5456C6CE}"/>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71" name="Rectangle 55">
                <a:extLst>
                  <a:ext uri="{FF2B5EF4-FFF2-40B4-BE49-F238E27FC236}">
                    <a16:creationId xmlns:a16="http://schemas.microsoft.com/office/drawing/2014/main" id="{8BC8C5D7-FA89-26C5-68D6-7E6E49DC012A}"/>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72" name="Rectangle 56">
                <a:extLst>
                  <a:ext uri="{FF2B5EF4-FFF2-40B4-BE49-F238E27FC236}">
                    <a16:creationId xmlns:a16="http://schemas.microsoft.com/office/drawing/2014/main" id="{7C024730-0E4E-ADAF-863A-4C70FBC240DB}"/>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73" name="Rectangle 57">
                <a:extLst>
                  <a:ext uri="{FF2B5EF4-FFF2-40B4-BE49-F238E27FC236}">
                    <a16:creationId xmlns:a16="http://schemas.microsoft.com/office/drawing/2014/main" id="{045788F0-8279-3596-1699-6D29C181AD6C}"/>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74" name="Rectangle 58">
                <a:extLst>
                  <a:ext uri="{FF2B5EF4-FFF2-40B4-BE49-F238E27FC236}">
                    <a16:creationId xmlns:a16="http://schemas.microsoft.com/office/drawing/2014/main" id="{016476EF-42A3-891E-273B-6D6FFA492E39}"/>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75" name="Rectangle 59">
                <a:extLst>
                  <a:ext uri="{FF2B5EF4-FFF2-40B4-BE49-F238E27FC236}">
                    <a16:creationId xmlns:a16="http://schemas.microsoft.com/office/drawing/2014/main" id="{5DD1CAE9-65FF-1314-47C3-192C6093A5BB}"/>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76" name="Rectangle 60">
                <a:extLst>
                  <a:ext uri="{FF2B5EF4-FFF2-40B4-BE49-F238E27FC236}">
                    <a16:creationId xmlns:a16="http://schemas.microsoft.com/office/drawing/2014/main" id="{54D799CB-8BCC-6CBA-C9C5-F0AF34DD78BE}"/>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77" name="Rectangle 61">
                <a:extLst>
                  <a:ext uri="{FF2B5EF4-FFF2-40B4-BE49-F238E27FC236}">
                    <a16:creationId xmlns:a16="http://schemas.microsoft.com/office/drawing/2014/main" id="{76131EC7-7436-5C5B-AE7D-9CE68F2CAE53}"/>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78" name="Rectangle 62">
                <a:extLst>
                  <a:ext uri="{FF2B5EF4-FFF2-40B4-BE49-F238E27FC236}">
                    <a16:creationId xmlns:a16="http://schemas.microsoft.com/office/drawing/2014/main" id="{FA6C5FEF-F2E8-38A1-C809-4D134B8FF5F9}"/>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79" name="Rectangle 63">
                <a:extLst>
                  <a:ext uri="{FF2B5EF4-FFF2-40B4-BE49-F238E27FC236}">
                    <a16:creationId xmlns:a16="http://schemas.microsoft.com/office/drawing/2014/main" id="{C971CCFF-9BCB-D7EC-C03D-9B7C9D3C28FA}"/>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80" name="Rectangle 64">
                <a:extLst>
                  <a:ext uri="{FF2B5EF4-FFF2-40B4-BE49-F238E27FC236}">
                    <a16:creationId xmlns:a16="http://schemas.microsoft.com/office/drawing/2014/main" id="{D9CE6F15-1CA6-1DE9-D2E7-3F04E5A8B8CA}"/>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81" name="Rectangle 65">
                <a:extLst>
                  <a:ext uri="{FF2B5EF4-FFF2-40B4-BE49-F238E27FC236}">
                    <a16:creationId xmlns:a16="http://schemas.microsoft.com/office/drawing/2014/main" id="{87717978-3327-3C4A-FB3E-9F9B0D8D828B}"/>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82" name="Rectangle 66">
                <a:extLst>
                  <a:ext uri="{FF2B5EF4-FFF2-40B4-BE49-F238E27FC236}">
                    <a16:creationId xmlns:a16="http://schemas.microsoft.com/office/drawing/2014/main" id="{BBE89EFC-A38F-68D3-6E26-E5DCF340C8EF}"/>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83" name="Rectangle 67">
                <a:extLst>
                  <a:ext uri="{FF2B5EF4-FFF2-40B4-BE49-F238E27FC236}">
                    <a16:creationId xmlns:a16="http://schemas.microsoft.com/office/drawing/2014/main" id="{0B5B837B-9D7D-C584-B258-4F682BFCA4D1}"/>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84" name="Rectangle 68">
                <a:extLst>
                  <a:ext uri="{FF2B5EF4-FFF2-40B4-BE49-F238E27FC236}">
                    <a16:creationId xmlns:a16="http://schemas.microsoft.com/office/drawing/2014/main" id="{5D5AA7F5-597E-3FC4-2EE3-3EFF73942CDF}"/>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85" name="Rectangle 69">
                <a:extLst>
                  <a:ext uri="{FF2B5EF4-FFF2-40B4-BE49-F238E27FC236}">
                    <a16:creationId xmlns:a16="http://schemas.microsoft.com/office/drawing/2014/main" id="{01A12634-4EB5-B699-FE9E-A62E9C48746F}"/>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86" name="Rectangle 70">
                <a:extLst>
                  <a:ext uri="{FF2B5EF4-FFF2-40B4-BE49-F238E27FC236}">
                    <a16:creationId xmlns:a16="http://schemas.microsoft.com/office/drawing/2014/main" id="{177ACCC8-F3A6-6B70-65AA-EF0DF0F458F6}"/>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87" name="Rectangle 71">
                <a:extLst>
                  <a:ext uri="{FF2B5EF4-FFF2-40B4-BE49-F238E27FC236}">
                    <a16:creationId xmlns:a16="http://schemas.microsoft.com/office/drawing/2014/main" id="{DEADE89E-2D21-76FB-4704-027817AA6FA4}"/>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88" name="Rectangle 72">
                <a:extLst>
                  <a:ext uri="{FF2B5EF4-FFF2-40B4-BE49-F238E27FC236}">
                    <a16:creationId xmlns:a16="http://schemas.microsoft.com/office/drawing/2014/main" id="{5D71E8E2-779D-7FBE-BFF2-D4C71400201F}"/>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89" name="Rectangle 73">
                <a:extLst>
                  <a:ext uri="{FF2B5EF4-FFF2-40B4-BE49-F238E27FC236}">
                    <a16:creationId xmlns:a16="http://schemas.microsoft.com/office/drawing/2014/main" id="{104DD1E6-7D2D-9F09-D0C7-B8855984B249}"/>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90" name="Rectangle 74">
                <a:extLst>
                  <a:ext uri="{FF2B5EF4-FFF2-40B4-BE49-F238E27FC236}">
                    <a16:creationId xmlns:a16="http://schemas.microsoft.com/office/drawing/2014/main" id="{C95EEDB5-B001-AF0B-812E-13480DD7A919}"/>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91" name="Rectangle 75">
                <a:extLst>
                  <a:ext uri="{FF2B5EF4-FFF2-40B4-BE49-F238E27FC236}">
                    <a16:creationId xmlns:a16="http://schemas.microsoft.com/office/drawing/2014/main" id="{3BDC1C2C-559E-77DD-EE10-AAF051B7D9D3}"/>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92" name="Rectangle 76">
                <a:extLst>
                  <a:ext uri="{FF2B5EF4-FFF2-40B4-BE49-F238E27FC236}">
                    <a16:creationId xmlns:a16="http://schemas.microsoft.com/office/drawing/2014/main" id="{004219C6-7576-5E58-DD81-71399960F4AE}"/>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93" name="Rectangle 77">
                <a:extLst>
                  <a:ext uri="{FF2B5EF4-FFF2-40B4-BE49-F238E27FC236}">
                    <a16:creationId xmlns:a16="http://schemas.microsoft.com/office/drawing/2014/main" id="{CDDD33A5-CEFC-786D-1731-9700936E678E}"/>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94" name="Rectangle 78">
                <a:extLst>
                  <a:ext uri="{FF2B5EF4-FFF2-40B4-BE49-F238E27FC236}">
                    <a16:creationId xmlns:a16="http://schemas.microsoft.com/office/drawing/2014/main" id="{01ADBA51-F13B-924C-0B75-FBADD32A164F}"/>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95" name="Rectangle 79">
                <a:extLst>
                  <a:ext uri="{FF2B5EF4-FFF2-40B4-BE49-F238E27FC236}">
                    <a16:creationId xmlns:a16="http://schemas.microsoft.com/office/drawing/2014/main" id="{AEBF6B76-4EDF-4A94-D2A8-711F34A30FF2}"/>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96" name="Rectangle 80">
                <a:extLst>
                  <a:ext uri="{FF2B5EF4-FFF2-40B4-BE49-F238E27FC236}">
                    <a16:creationId xmlns:a16="http://schemas.microsoft.com/office/drawing/2014/main" id="{9BADF063-F811-4F9D-209D-41CB279FE11E}"/>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97" name="Freeform 81">
                <a:extLst>
                  <a:ext uri="{FF2B5EF4-FFF2-40B4-BE49-F238E27FC236}">
                    <a16:creationId xmlns:a16="http://schemas.microsoft.com/office/drawing/2014/main" id="{76FE8ABA-7024-3DCA-9912-27F7D66DD519}"/>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8" name="Rectangle 82">
                <a:extLst>
                  <a:ext uri="{FF2B5EF4-FFF2-40B4-BE49-F238E27FC236}">
                    <a16:creationId xmlns:a16="http://schemas.microsoft.com/office/drawing/2014/main" id="{66667601-8322-5CA6-571A-B62E7404E523}"/>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099" name="Rectangle 83">
                <a:extLst>
                  <a:ext uri="{FF2B5EF4-FFF2-40B4-BE49-F238E27FC236}">
                    <a16:creationId xmlns:a16="http://schemas.microsoft.com/office/drawing/2014/main" id="{4DDA2C2C-4CAF-8249-D8E5-18151E9DB292}"/>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00" name="Rectangle 84">
                <a:extLst>
                  <a:ext uri="{FF2B5EF4-FFF2-40B4-BE49-F238E27FC236}">
                    <a16:creationId xmlns:a16="http://schemas.microsoft.com/office/drawing/2014/main" id="{C715006B-DBD8-02FF-E64A-FA28BDE358C3}"/>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01" name="Rectangle 85">
                <a:extLst>
                  <a:ext uri="{FF2B5EF4-FFF2-40B4-BE49-F238E27FC236}">
                    <a16:creationId xmlns:a16="http://schemas.microsoft.com/office/drawing/2014/main" id="{B8CF9C17-82F2-41E1-2794-9D64F3ED9081}"/>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02" name="Rectangle 86">
                <a:extLst>
                  <a:ext uri="{FF2B5EF4-FFF2-40B4-BE49-F238E27FC236}">
                    <a16:creationId xmlns:a16="http://schemas.microsoft.com/office/drawing/2014/main" id="{C2AF8C30-1C6D-6CC6-4003-5C2CAA5BA3C8}"/>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03" name="Rectangle 87">
                <a:extLst>
                  <a:ext uri="{FF2B5EF4-FFF2-40B4-BE49-F238E27FC236}">
                    <a16:creationId xmlns:a16="http://schemas.microsoft.com/office/drawing/2014/main" id="{E89C96FF-0A57-998A-62D4-162E9E9B29D7}"/>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04" name="Rectangle 88">
                <a:extLst>
                  <a:ext uri="{FF2B5EF4-FFF2-40B4-BE49-F238E27FC236}">
                    <a16:creationId xmlns:a16="http://schemas.microsoft.com/office/drawing/2014/main" id="{1F9965EB-274F-C6F1-67EB-9B56E143A259}"/>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05" name="Rectangle 89">
                <a:extLst>
                  <a:ext uri="{FF2B5EF4-FFF2-40B4-BE49-F238E27FC236}">
                    <a16:creationId xmlns:a16="http://schemas.microsoft.com/office/drawing/2014/main" id="{B63118E4-8AF7-6234-587A-0F9FA94DBB91}"/>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06" name="Rectangle 90">
                <a:extLst>
                  <a:ext uri="{FF2B5EF4-FFF2-40B4-BE49-F238E27FC236}">
                    <a16:creationId xmlns:a16="http://schemas.microsoft.com/office/drawing/2014/main" id="{F22748EA-6428-520C-8293-5F3FEFB113E4}"/>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07" name="Rectangle 91">
                <a:extLst>
                  <a:ext uri="{FF2B5EF4-FFF2-40B4-BE49-F238E27FC236}">
                    <a16:creationId xmlns:a16="http://schemas.microsoft.com/office/drawing/2014/main" id="{10E66354-A4DC-AA6C-74C9-A74198D6E65A}"/>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08" name="Rectangle 92">
                <a:extLst>
                  <a:ext uri="{FF2B5EF4-FFF2-40B4-BE49-F238E27FC236}">
                    <a16:creationId xmlns:a16="http://schemas.microsoft.com/office/drawing/2014/main" id="{1AE3DEDE-DCC5-7AB7-B67E-E9428A42BC6E}"/>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09" name="Rectangle 93">
                <a:extLst>
                  <a:ext uri="{FF2B5EF4-FFF2-40B4-BE49-F238E27FC236}">
                    <a16:creationId xmlns:a16="http://schemas.microsoft.com/office/drawing/2014/main" id="{D25F45D0-2187-4DBA-9F1C-5E96A77AE942}"/>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10" name="Rectangle 94">
                <a:extLst>
                  <a:ext uri="{FF2B5EF4-FFF2-40B4-BE49-F238E27FC236}">
                    <a16:creationId xmlns:a16="http://schemas.microsoft.com/office/drawing/2014/main" id="{BF3E5134-08A5-7DAC-8938-4480D08F0604}"/>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11" name="Rectangle 95">
                <a:extLst>
                  <a:ext uri="{FF2B5EF4-FFF2-40B4-BE49-F238E27FC236}">
                    <a16:creationId xmlns:a16="http://schemas.microsoft.com/office/drawing/2014/main" id="{FE65A915-31FA-2288-56D9-648E9F0A6CC9}"/>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12" name="Rectangle 96">
                <a:extLst>
                  <a:ext uri="{FF2B5EF4-FFF2-40B4-BE49-F238E27FC236}">
                    <a16:creationId xmlns:a16="http://schemas.microsoft.com/office/drawing/2014/main" id="{8357C5FB-DDAC-FD67-BAAB-9CF75937A215}"/>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13" name="Rectangle 97">
                <a:extLst>
                  <a:ext uri="{FF2B5EF4-FFF2-40B4-BE49-F238E27FC236}">
                    <a16:creationId xmlns:a16="http://schemas.microsoft.com/office/drawing/2014/main" id="{780A7849-52B3-9597-AA74-C0C8DD44FF75}"/>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14" name="Rectangle 98">
                <a:extLst>
                  <a:ext uri="{FF2B5EF4-FFF2-40B4-BE49-F238E27FC236}">
                    <a16:creationId xmlns:a16="http://schemas.microsoft.com/office/drawing/2014/main" id="{458337D4-D237-DB39-4550-472B69F9EA4C}"/>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15" name="Rectangle 99">
                <a:extLst>
                  <a:ext uri="{FF2B5EF4-FFF2-40B4-BE49-F238E27FC236}">
                    <a16:creationId xmlns:a16="http://schemas.microsoft.com/office/drawing/2014/main" id="{FEF684C7-ECB7-A6CD-4AC8-774016589E48}"/>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16" name="Rectangle 100">
                <a:extLst>
                  <a:ext uri="{FF2B5EF4-FFF2-40B4-BE49-F238E27FC236}">
                    <a16:creationId xmlns:a16="http://schemas.microsoft.com/office/drawing/2014/main" id="{179F0C4F-17BB-859C-3766-81B45BD7C5A0}"/>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17" name="Rectangle 101">
                <a:extLst>
                  <a:ext uri="{FF2B5EF4-FFF2-40B4-BE49-F238E27FC236}">
                    <a16:creationId xmlns:a16="http://schemas.microsoft.com/office/drawing/2014/main" id="{37FA18F9-9D8F-BD3E-F241-A18038B5009F}"/>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18" name="Rectangle 102">
                <a:extLst>
                  <a:ext uri="{FF2B5EF4-FFF2-40B4-BE49-F238E27FC236}">
                    <a16:creationId xmlns:a16="http://schemas.microsoft.com/office/drawing/2014/main" id="{22CFA9FA-B20E-CAF2-28D0-035467446A52}"/>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19" name="Rectangle 103">
                <a:extLst>
                  <a:ext uri="{FF2B5EF4-FFF2-40B4-BE49-F238E27FC236}">
                    <a16:creationId xmlns:a16="http://schemas.microsoft.com/office/drawing/2014/main" id="{7FE1C18A-8936-03EC-7BC2-F5AB0EEE5694}"/>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20" name="Rectangle 104">
                <a:extLst>
                  <a:ext uri="{FF2B5EF4-FFF2-40B4-BE49-F238E27FC236}">
                    <a16:creationId xmlns:a16="http://schemas.microsoft.com/office/drawing/2014/main" id="{B4884783-FBB6-0ED1-5081-1C7D01504179}"/>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21" name="Rectangle 105">
                <a:extLst>
                  <a:ext uri="{FF2B5EF4-FFF2-40B4-BE49-F238E27FC236}">
                    <a16:creationId xmlns:a16="http://schemas.microsoft.com/office/drawing/2014/main" id="{18690417-CED1-C0E5-A769-77BA945BE4E7}"/>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22" name="Rectangle 106">
                <a:extLst>
                  <a:ext uri="{FF2B5EF4-FFF2-40B4-BE49-F238E27FC236}">
                    <a16:creationId xmlns:a16="http://schemas.microsoft.com/office/drawing/2014/main" id="{5526D373-BB4F-8DF8-E776-F2AC628FE4CA}"/>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23" name="Rectangle 107">
                <a:extLst>
                  <a:ext uri="{FF2B5EF4-FFF2-40B4-BE49-F238E27FC236}">
                    <a16:creationId xmlns:a16="http://schemas.microsoft.com/office/drawing/2014/main" id="{F0919CBA-D31D-8029-16AF-6665755E4B4E}"/>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24" name="Rectangle 108">
                <a:extLst>
                  <a:ext uri="{FF2B5EF4-FFF2-40B4-BE49-F238E27FC236}">
                    <a16:creationId xmlns:a16="http://schemas.microsoft.com/office/drawing/2014/main" id="{6C388DFE-565D-F3C5-CAB8-49678F13596B}"/>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25" name="Rectangle 109">
                <a:extLst>
                  <a:ext uri="{FF2B5EF4-FFF2-40B4-BE49-F238E27FC236}">
                    <a16:creationId xmlns:a16="http://schemas.microsoft.com/office/drawing/2014/main" id="{B9D109B2-E621-AC0F-8F53-DB586D2375AE}"/>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26" name="Rectangle 110">
                <a:extLst>
                  <a:ext uri="{FF2B5EF4-FFF2-40B4-BE49-F238E27FC236}">
                    <a16:creationId xmlns:a16="http://schemas.microsoft.com/office/drawing/2014/main" id="{5D855602-D8F2-DAE6-3580-39FD504D5B14}"/>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27" name="Rectangle 111">
                <a:extLst>
                  <a:ext uri="{FF2B5EF4-FFF2-40B4-BE49-F238E27FC236}">
                    <a16:creationId xmlns:a16="http://schemas.microsoft.com/office/drawing/2014/main" id="{768B9C1A-2A8D-C1D6-DD06-8E66555FB9BB}"/>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28" name="Rectangle 112">
                <a:extLst>
                  <a:ext uri="{FF2B5EF4-FFF2-40B4-BE49-F238E27FC236}">
                    <a16:creationId xmlns:a16="http://schemas.microsoft.com/office/drawing/2014/main" id="{218FAC4B-01CF-139F-EF24-ACD3DEABDC21}"/>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29" name="Rectangle 113">
                <a:extLst>
                  <a:ext uri="{FF2B5EF4-FFF2-40B4-BE49-F238E27FC236}">
                    <a16:creationId xmlns:a16="http://schemas.microsoft.com/office/drawing/2014/main" id="{E25844EE-C88C-B2CF-BB93-3E52073CE830}"/>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30" name="Rectangle 114">
                <a:extLst>
                  <a:ext uri="{FF2B5EF4-FFF2-40B4-BE49-F238E27FC236}">
                    <a16:creationId xmlns:a16="http://schemas.microsoft.com/office/drawing/2014/main" id="{17ECF884-CD74-38E0-A2C8-31037827177C}"/>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31" name="Rectangle 115">
                <a:extLst>
                  <a:ext uri="{FF2B5EF4-FFF2-40B4-BE49-F238E27FC236}">
                    <a16:creationId xmlns:a16="http://schemas.microsoft.com/office/drawing/2014/main" id="{E7AF64C0-24E7-DA29-CA0A-1206BCA5C452}"/>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32" name="Rectangle 116">
                <a:extLst>
                  <a:ext uri="{FF2B5EF4-FFF2-40B4-BE49-F238E27FC236}">
                    <a16:creationId xmlns:a16="http://schemas.microsoft.com/office/drawing/2014/main" id="{56D90AAC-E207-2BA2-59F8-B8ADDB6130C3}"/>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33" name="Rectangle 117">
                <a:extLst>
                  <a:ext uri="{FF2B5EF4-FFF2-40B4-BE49-F238E27FC236}">
                    <a16:creationId xmlns:a16="http://schemas.microsoft.com/office/drawing/2014/main" id="{8E92DA2F-400D-DAE5-F473-8892E5A10306}"/>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34" name="Rectangle 118">
                <a:extLst>
                  <a:ext uri="{FF2B5EF4-FFF2-40B4-BE49-F238E27FC236}">
                    <a16:creationId xmlns:a16="http://schemas.microsoft.com/office/drawing/2014/main" id="{2D1EA222-5628-516B-DD5E-224D8FC9BCAB}"/>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35" name="Rectangle 119">
                <a:extLst>
                  <a:ext uri="{FF2B5EF4-FFF2-40B4-BE49-F238E27FC236}">
                    <a16:creationId xmlns:a16="http://schemas.microsoft.com/office/drawing/2014/main" id="{B676AC3B-43CB-7244-6334-1D73F357E12E}"/>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36" name="Rectangle 120">
                <a:extLst>
                  <a:ext uri="{FF2B5EF4-FFF2-40B4-BE49-F238E27FC236}">
                    <a16:creationId xmlns:a16="http://schemas.microsoft.com/office/drawing/2014/main" id="{A735C5F0-F0D6-0594-9131-77700F8A86C3}"/>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37" name="Rectangle 121">
                <a:extLst>
                  <a:ext uri="{FF2B5EF4-FFF2-40B4-BE49-F238E27FC236}">
                    <a16:creationId xmlns:a16="http://schemas.microsoft.com/office/drawing/2014/main" id="{1D0EACAF-B150-FABD-6C59-2AF0BFECEEBF}"/>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38" name="Rectangle 122">
                <a:extLst>
                  <a:ext uri="{FF2B5EF4-FFF2-40B4-BE49-F238E27FC236}">
                    <a16:creationId xmlns:a16="http://schemas.microsoft.com/office/drawing/2014/main" id="{5B50D484-0EFD-91C4-DE4E-C178432AF30B}"/>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39" name="Rectangle 123">
                <a:extLst>
                  <a:ext uri="{FF2B5EF4-FFF2-40B4-BE49-F238E27FC236}">
                    <a16:creationId xmlns:a16="http://schemas.microsoft.com/office/drawing/2014/main" id="{DD3FCE98-2515-2DC0-90A9-BDEA8FE745C1}"/>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40" name="Rectangle 124">
                <a:extLst>
                  <a:ext uri="{FF2B5EF4-FFF2-40B4-BE49-F238E27FC236}">
                    <a16:creationId xmlns:a16="http://schemas.microsoft.com/office/drawing/2014/main" id="{B2AF2E9D-4F77-A280-C22B-ED5BC2CE7B13}"/>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41" name="Rectangle 125">
                <a:extLst>
                  <a:ext uri="{FF2B5EF4-FFF2-40B4-BE49-F238E27FC236}">
                    <a16:creationId xmlns:a16="http://schemas.microsoft.com/office/drawing/2014/main" id="{3DC1DF64-166E-90F5-9EEC-F4314C69BDF1}"/>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42" name="Rectangle 126">
                <a:extLst>
                  <a:ext uri="{FF2B5EF4-FFF2-40B4-BE49-F238E27FC236}">
                    <a16:creationId xmlns:a16="http://schemas.microsoft.com/office/drawing/2014/main" id="{30386ECE-9943-0C6A-4021-DF75CEEB1276}"/>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43" name="Rectangle 127">
                <a:extLst>
                  <a:ext uri="{FF2B5EF4-FFF2-40B4-BE49-F238E27FC236}">
                    <a16:creationId xmlns:a16="http://schemas.microsoft.com/office/drawing/2014/main" id="{AE1AD8B1-2BC2-B351-9BCE-E001A24653CA}"/>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44" name="Rectangle 128">
                <a:extLst>
                  <a:ext uri="{FF2B5EF4-FFF2-40B4-BE49-F238E27FC236}">
                    <a16:creationId xmlns:a16="http://schemas.microsoft.com/office/drawing/2014/main" id="{80394D12-1AB2-D83B-F49A-B08B5B2ACDD3}"/>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45" name="Rectangle 129">
                <a:extLst>
                  <a:ext uri="{FF2B5EF4-FFF2-40B4-BE49-F238E27FC236}">
                    <a16:creationId xmlns:a16="http://schemas.microsoft.com/office/drawing/2014/main" id="{21A74A34-D7B9-0E8F-E6A8-0FFBFE237369}"/>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46" name="Rectangle 130">
                <a:extLst>
                  <a:ext uri="{FF2B5EF4-FFF2-40B4-BE49-F238E27FC236}">
                    <a16:creationId xmlns:a16="http://schemas.microsoft.com/office/drawing/2014/main" id="{8A80A1F5-E7D4-DBF2-B5B1-00418262EB5D}"/>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47" name="Rectangle 131">
                <a:extLst>
                  <a:ext uri="{FF2B5EF4-FFF2-40B4-BE49-F238E27FC236}">
                    <a16:creationId xmlns:a16="http://schemas.microsoft.com/office/drawing/2014/main" id="{8E5CAEBA-87A8-DF03-7AF0-BD7B0588EE95}"/>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48" name="Rectangle 132">
                <a:extLst>
                  <a:ext uri="{FF2B5EF4-FFF2-40B4-BE49-F238E27FC236}">
                    <a16:creationId xmlns:a16="http://schemas.microsoft.com/office/drawing/2014/main" id="{9647FE60-279A-8614-D635-33CF0AC03984}"/>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49" name="Rectangle 133">
                <a:extLst>
                  <a:ext uri="{FF2B5EF4-FFF2-40B4-BE49-F238E27FC236}">
                    <a16:creationId xmlns:a16="http://schemas.microsoft.com/office/drawing/2014/main" id="{DCC4B237-9BE5-3120-0CC9-6DBC451EA26E}"/>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50" name="Rectangle 134">
                <a:extLst>
                  <a:ext uri="{FF2B5EF4-FFF2-40B4-BE49-F238E27FC236}">
                    <a16:creationId xmlns:a16="http://schemas.microsoft.com/office/drawing/2014/main" id="{E83E0BC1-81D8-AA0C-8CCC-DC4B9D2971E0}"/>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51" name="Rectangle 135">
                <a:extLst>
                  <a:ext uri="{FF2B5EF4-FFF2-40B4-BE49-F238E27FC236}">
                    <a16:creationId xmlns:a16="http://schemas.microsoft.com/office/drawing/2014/main" id="{914BAF1F-F905-EDED-4E2A-1401F87954F1}"/>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52" name="Rectangle 136">
                <a:extLst>
                  <a:ext uri="{FF2B5EF4-FFF2-40B4-BE49-F238E27FC236}">
                    <a16:creationId xmlns:a16="http://schemas.microsoft.com/office/drawing/2014/main" id="{E7686113-B5B1-0462-A62C-2C272E34FEAF}"/>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53" name="Rectangle 137">
                <a:extLst>
                  <a:ext uri="{FF2B5EF4-FFF2-40B4-BE49-F238E27FC236}">
                    <a16:creationId xmlns:a16="http://schemas.microsoft.com/office/drawing/2014/main" id="{5ED0D40A-6AFA-3F9F-D106-28D44C7976F3}"/>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54" name="Freeform 138">
                <a:extLst>
                  <a:ext uri="{FF2B5EF4-FFF2-40B4-BE49-F238E27FC236}">
                    <a16:creationId xmlns:a16="http://schemas.microsoft.com/office/drawing/2014/main" id="{E7E6DECD-9D4D-6239-61E9-B148DF6CEEAD}"/>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 name="Freeform 139">
                <a:extLst>
                  <a:ext uri="{FF2B5EF4-FFF2-40B4-BE49-F238E27FC236}">
                    <a16:creationId xmlns:a16="http://schemas.microsoft.com/office/drawing/2014/main" id="{4AAB104A-F821-30A5-B266-8CD041767856}"/>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 name="Freeform 140">
                <a:extLst>
                  <a:ext uri="{FF2B5EF4-FFF2-40B4-BE49-F238E27FC236}">
                    <a16:creationId xmlns:a16="http://schemas.microsoft.com/office/drawing/2014/main" id="{79B010A4-E369-8C50-6978-D7210FAE7F8A}"/>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 name="Freeform 141">
                <a:extLst>
                  <a:ext uri="{FF2B5EF4-FFF2-40B4-BE49-F238E27FC236}">
                    <a16:creationId xmlns:a16="http://schemas.microsoft.com/office/drawing/2014/main" id="{E870AADD-1B91-E270-2674-37FC1CE2B950}"/>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142">
                <a:extLst>
                  <a:ext uri="{FF2B5EF4-FFF2-40B4-BE49-F238E27FC236}">
                    <a16:creationId xmlns:a16="http://schemas.microsoft.com/office/drawing/2014/main" id="{5DDC8C71-A725-8035-48A9-A91545E61321}"/>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 name="Freeform 143">
                <a:extLst>
                  <a:ext uri="{FF2B5EF4-FFF2-40B4-BE49-F238E27FC236}">
                    <a16:creationId xmlns:a16="http://schemas.microsoft.com/office/drawing/2014/main" id="{843AC132-B881-B468-BB9B-975050C06A6C}"/>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144">
                <a:extLst>
                  <a:ext uri="{FF2B5EF4-FFF2-40B4-BE49-F238E27FC236}">
                    <a16:creationId xmlns:a16="http://schemas.microsoft.com/office/drawing/2014/main" id="{A7AB1AB5-39C5-6F6F-7114-641B1F450ADD}"/>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 name="Freeform 145">
                <a:extLst>
                  <a:ext uri="{FF2B5EF4-FFF2-40B4-BE49-F238E27FC236}">
                    <a16:creationId xmlns:a16="http://schemas.microsoft.com/office/drawing/2014/main" id="{52EE8C49-575F-71D9-618C-69DFCF9F7118}"/>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 name="Freeform 146">
                <a:extLst>
                  <a:ext uri="{FF2B5EF4-FFF2-40B4-BE49-F238E27FC236}">
                    <a16:creationId xmlns:a16="http://schemas.microsoft.com/office/drawing/2014/main" id="{3BD9D491-7CB3-CEC2-011C-615838775711}"/>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 name="Rectangle 147">
                <a:extLst>
                  <a:ext uri="{FF2B5EF4-FFF2-40B4-BE49-F238E27FC236}">
                    <a16:creationId xmlns:a16="http://schemas.microsoft.com/office/drawing/2014/main" id="{53DD0936-9011-0CDB-F5CD-20988DE2E5CC}"/>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64" name="Rectangle 148">
                <a:extLst>
                  <a:ext uri="{FF2B5EF4-FFF2-40B4-BE49-F238E27FC236}">
                    <a16:creationId xmlns:a16="http://schemas.microsoft.com/office/drawing/2014/main" id="{F27EFFA1-D272-AB68-FD21-9E8F93B79ED6}"/>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p>
            </p:txBody>
          </p:sp>
          <p:sp>
            <p:nvSpPr>
              <p:cNvPr id="1165" name="Freeform 149">
                <a:extLst>
                  <a:ext uri="{FF2B5EF4-FFF2-40B4-BE49-F238E27FC236}">
                    <a16:creationId xmlns:a16="http://schemas.microsoft.com/office/drawing/2014/main" id="{168D729A-30F2-76BA-CF8C-0FAFB9298F3F}"/>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 name="Freeform 150">
                <a:extLst>
                  <a:ext uri="{FF2B5EF4-FFF2-40B4-BE49-F238E27FC236}">
                    <a16:creationId xmlns:a16="http://schemas.microsoft.com/office/drawing/2014/main" id="{9D74F913-1527-DA2D-225A-91C538CD0CBA}"/>
                  </a:ext>
                </a:extLst>
              </p:cNvPr>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 name="Freeform 151">
                <a:extLst>
                  <a:ext uri="{FF2B5EF4-FFF2-40B4-BE49-F238E27FC236}">
                    <a16:creationId xmlns:a16="http://schemas.microsoft.com/office/drawing/2014/main" id="{7F9E11C6-EC8C-5F63-8DEE-5C8AB58809CE}"/>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ea typeface="+mn-ea"/>
                </a:endParaRPr>
              </a:p>
            </p:txBody>
          </p:sp>
          <p:sp>
            <p:nvSpPr>
              <p:cNvPr id="5272" name="Oval 152">
                <a:extLst>
                  <a:ext uri="{FF2B5EF4-FFF2-40B4-BE49-F238E27FC236}">
                    <a16:creationId xmlns:a16="http://schemas.microsoft.com/office/drawing/2014/main" id="{AA48CAD6-C5C7-E164-B48D-6319F8C0B329}"/>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ea typeface="+mn-ea"/>
                </a:endParaRPr>
              </a:p>
            </p:txBody>
          </p:sp>
        </p:grpSp>
      </p:grpSp>
      <p:sp>
        <p:nvSpPr>
          <p:cNvPr id="5273" name="Rectangle 153">
            <a:extLst>
              <a:ext uri="{FF2B5EF4-FFF2-40B4-BE49-F238E27FC236}">
                <a16:creationId xmlns:a16="http://schemas.microsoft.com/office/drawing/2014/main" id="{91086BA7-80BB-CD86-9351-DF2EA22B7300}"/>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274" name="Rectangle 154">
            <a:extLst>
              <a:ext uri="{FF2B5EF4-FFF2-40B4-BE49-F238E27FC236}">
                <a16:creationId xmlns:a16="http://schemas.microsoft.com/office/drawing/2014/main" id="{1085C36F-7ACF-BD43-0291-A13EA4EB85A0}"/>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defRPr>
            </a:lvl1pPr>
          </a:lstStyle>
          <a:p>
            <a:pPr>
              <a:defRPr/>
            </a:pPr>
            <a:endParaRPr lang="en-US"/>
          </a:p>
        </p:txBody>
      </p:sp>
      <p:sp>
        <p:nvSpPr>
          <p:cNvPr id="5275" name="Rectangle 155">
            <a:extLst>
              <a:ext uri="{FF2B5EF4-FFF2-40B4-BE49-F238E27FC236}">
                <a16:creationId xmlns:a16="http://schemas.microsoft.com/office/drawing/2014/main" id="{297791F8-7ED8-23A2-6414-F9C184DDA8B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defRPr>
            </a:lvl1pPr>
          </a:lstStyle>
          <a:p>
            <a:pPr>
              <a:defRPr/>
            </a:pPr>
            <a:endParaRPr lang="en-US"/>
          </a:p>
        </p:txBody>
      </p:sp>
      <p:sp>
        <p:nvSpPr>
          <p:cNvPr id="5276" name="Rectangle 156">
            <a:extLst>
              <a:ext uri="{FF2B5EF4-FFF2-40B4-BE49-F238E27FC236}">
                <a16:creationId xmlns:a16="http://schemas.microsoft.com/office/drawing/2014/main" id="{A191227A-2BF4-4684-A0D9-9C977F4CB452}"/>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panose="020B0604020202020204" pitchFamily="34" charset="0"/>
              </a:defRPr>
            </a:lvl1pPr>
          </a:lstStyle>
          <a:p>
            <a:pPr>
              <a:defRPr/>
            </a:pPr>
            <a:fld id="{0C458644-584C-B349-8505-04E2B56ABF8D}" type="slidenum">
              <a:rPr lang="en-US" altLang="en-US"/>
              <a:pPr>
                <a:defRPr/>
              </a:pPr>
              <a:t>‹#›</a:t>
            </a:fld>
            <a:endParaRPr lang="en-US" altLang="en-US"/>
          </a:p>
        </p:txBody>
      </p:sp>
      <p:sp>
        <p:nvSpPr>
          <p:cNvPr id="5277" name="Rectangle 157">
            <a:extLst>
              <a:ext uri="{FF2B5EF4-FFF2-40B4-BE49-F238E27FC236}">
                <a16:creationId xmlns:a16="http://schemas.microsoft.com/office/drawing/2014/main" id="{23ED10EA-2179-DA7A-FF2D-3E30C0967694}"/>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w7eZvm_JeR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google.com/imgres?imgurl=http://www.carboncatalog.org/blog/wp-content/uploads/2008/05/world-bank-carbon-catalog-carbon-offsets-greenhouse-gas-image-picture.jpg&amp;imgrefurl=http://www.carboncatalog.org/blog/page/2/&amp;h=296&amp;w=295&amp;sz=17&amp;hl=en&amp;start=1&amp;um=1&amp;usg=__ghswcRjFpzHpjx9dwWmnSCZ6nA4=&amp;tbnid=VmgimXKDRL9DzM:&amp;tbnh=116&amp;tbnw=116&amp;prev=/images?q=%2522World+Bank%2522%255C&amp;um=1&amp;hl=en" TargetMode="Externa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c-spanvideo.org/program/47279-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youtube.com/watch?v=zaOca69f_D4"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ethanyinternational.org/img/go100/go100-5.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DF659D1A-96D2-507B-0462-C83D5C688059}"/>
              </a:ext>
            </a:extLst>
          </p:cNvPr>
          <p:cNvSpPr>
            <a:spLocks noGrp="1" noRot="1" noChangeArrowheads="1"/>
          </p:cNvSpPr>
          <p:nvPr>
            <p:ph type="title"/>
          </p:nvPr>
        </p:nvSpPr>
        <p:spPr/>
        <p:txBody>
          <a:bodyPr/>
          <a:lstStyle/>
          <a:p>
            <a:pPr eaLnBrk="1" hangingPunct="1">
              <a:defRPr/>
            </a:pPr>
            <a:r>
              <a:rPr lang="en-US" altLang="en-US" dirty="0"/>
              <a:t>PIA 2096</a:t>
            </a:r>
          </a:p>
        </p:txBody>
      </p:sp>
      <p:sp>
        <p:nvSpPr>
          <p:cNvPr id="103427" name="Rectangle 3">
            <a:extLst>
              <a:ext uri="{FF2B5EF4-FFF2-40B4-BE49-F238E27FC236}">
                <a16:creationId xmlns:a16="http://schemas.microsoft.com/office/drawing/2014/main" id="{2B023A2D-D061-EC0D-5648-B2F25BF3D87D}"/>
              </a:ext>
            </a:extLst>
          </p:cNvPr>
          <p:cNvSpPr>
            <a:spLocks noGrp="1" noRot="1" noChangeArrowheads="1"/>
          </p:cNvSpPr>
          <p:nvPr>
            <p:ph type="body" idx="1"/>
          </p:nvPr>
        </p:nvSpPr>
        <p:spPr/>
        <p:txBody>
          <a:bodyPr/>
          <a:lstStyle/>
          <a:p>
            <a:pPr algn="ctr" eaLnBrk="1" hangingPunct="1">
              <a:buFont typeface="Arial" panose="020B0604020202020204" pitchFamily="34" charset="0"/>
              <a:buNone/>
              <a:defRPr/>
            </a:pPr>
            <a:endParaRPr lang="en-US" altLang="en-US" dirty="0"/>
          </a:p>
          <a:p>
            <a:pPr algn="ctr" eaLnBrk="1" hangingPunct="1">
              <a:buFont typeface="Arial" panose="020B0604020202020204" pitchFamily="34" charset="0"/>
              <a:buNone/>
              <a:defRPr/>
            </a:pPr>
            <a:r>
              <a:rPr lang="en-US" altLang="en-US" b="1" dirty="0"/>
              <a:t>Foreign Aid, Foreign and Security Policy</a:t>
            </a:r>
          </a:p>
          <a:p>
            <a:pPr algn="ctr" eaLnBrk="1" hangingPunct="1">
              <a:buFont typeface="Arial" panose="020B0604020202020204" pitchFamily="34" charset="0"/>
              <a:buNone/>
              <a:defRPr/>
            </a:pPr>
            <a:r>
              <a:rPr lang="en-US" altLang="en-US" b="1" dirty="0"/>
              <a:t>And Development Management</a:t>
            </a:r>
          </a:p>
          <a:p>
            <a:pPr algn="ctr" eaLnBrk="1" hangingPunct="1">
              <a:buFont typeface="Arial" panose="020B0604020202020204" pitchFamily="34" charset="0"/>
              <a:buNone/>
              <a:defRPr/>
            </a:pPr>
            <a:endParaRPr lang="en-US" altLang="en-US" b="1" dirty="0"/>
          </a:p>
          <a:p>
            <a:pPr algn="ctr" eaLnBrk="1" hangingPunct="1">
              <a:buFont typeface="Arial" panose="020B0604020202020204" pitchFamily="34" charset="0"/>
              <a:buNone/>
              <a:defRPr/>
            </a:pPr>
            <a:r>
              <a:rPr lang="en-US" altLang="en-US" b="1" dirty="0"/>
              <a:t>The Legacy of Vietnam and the Cold War</a:t>
            </a:r>
          </a:p>
          <a:p>
            <a:pPr algn="ctr" eaLnBrk="1" hangingPunct="1">
              <a:buFont typeface="Arial" panose="020B0604020202020204" pitchFamily="34" charset="0"/>
              <a:buNone/>
              <a:defRPr/>
            </a:pPr>
            <a:endParaRPr lang="en-US" altLang="en-US" b="1" dirty="0"/>
          </a:p>
          <a:p>
            <a:pPr algn="ctr" eaLnBrk="1" hangingPunct="1">
              <a:buFont typeface="Arial" panose="020B0604020202020204" pitchFamily="34" charset="0"/>
              <a:buNone/>
              <a:defRPr/>
            </a:pPr>
            <a:r>
              <a:rPr lang="en-US" altLang="en-US" sz="2400" b="1" dirty="0"/>
              <a:t>Week 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AA1F326-8F6D-A001-7252-B0AD31B16DCE}"/>
              </a:ext>
            </a:extLst>
          </p:cNvPr>
          <p:cNvSpPr>
            <a:spLocks noGrp="1" noRot="1" noChangeArrowheads="1"/>
          </p:cNvSpPr>
          <p:nvPr>
            <p:ph type="title"/>
          </p:nvPr>
        </p:nvSpPr>
        <p:spPr/>
        <p:txBody>
          <a:bodyPr/>
          <a:lstStyle/>
          <a:p>
            <a:pPr eaLnBrk="1" hangingPunct="1">
              <a:defRPr/>
            </a:pPr>
            <a:r>
              <a:rPr lang="en-US" altLang="en-US" b="1"/>
              <a:t>Divisions Within the World: Late 20</a:t>
            </a:r>
            <a:r>
              <a:rPr lang="en-US" altLang="en-US" b="1" baseline="30000"/>
              <a:t>th</a:t>
            </a:r>
            <a:r>
              <a:rPr lang="en-US" altLang="en-US" b="1"/>
              <a:t> Century </a:t>
            </a:r>
          </a:p>
        </p:txBody>
      </p:sp>
      <p:sp>
        <p:nvSpPr>
          <p:cNvPr id="55299" name="Rectangle 3">
            <a:extLst>
              <a:ext uri="{FF2B5EF4-FFF2-40B4-BE49-F238E27FC236}">
                <a16:creationId xmlns:a16="http://schemas.microsoft.com/office/drawing/2014/main" id="{ABBF210E-C255-961D-8E19-7C5E55EFE10A}"/>
              </a:ext>
            </a:extLst>
          </p:cNvPr>
          <p:cNvSpPr>
            <a:spLocks noGrp="1" noRot="1" noChangeArrowheads="1"/>
          </p:cNvSpPr>
          <p:nvPr>
            <p:ph type="body" idx="1"/>
          </p:nvPr>
        </p:nvSpPr>
        <p:spPr/>
        <p:txBody>
          <a:bodyPr/>
          <a:lstStyle/>
          <a:p>
            <a:pPr marL="457200" indent="-457200" eaLnBrk="1" hangingPunct="1">
              <a:buFont typeface="Arial" charset="0"/>
              <a:buChar char="►"/>
              <a:defRPr/>
            </a:pPr>
            <a:r>
              <a:rPr lang="en-US" sz="1800" b="1" dirty="0">
                <a:ea typeface="+mn-ea"/>
              </a:rPr>
              <a:t>North: Industrialist/ Developed Agriculture</a:t>
            </a:r>
          </a:p>
          <a:p>
            <a:pPr marL="1371600" lvl="2" eaLnBrk="1" hangingPunct="1">
              <a:buFont typeface="Arial" charset="0"/>
              <a:buChar char="►"/>
              <a:defRPr/>
            </a:pPr>
            <a:endParaRPr lang="en-US" sz="1800" b="1" dirty="0">
              <a:ea typeface="ＭＳ Ｐゴシック" charset="0"/>
            </a:endParaRPr>
          </a:p>
          <a:p>
            <a:pPr marL="1371600" lvl="2" eaLnBrk="1" hangingPunct="1">
              <a:buFont typeface="Arial" charset="0"/>
              <a:buChar char="►"/>
              <a:defRPr/>
            </a:pPr>
            <a:r>
              <a:rPr lang="en-US" sz="1800" b="1" dirty="0">
                <a:ea typeface="ＭＳ Ｐゴシック" charset="0"/>
              </a:rPr>
              <a:t>Regime Type Democratic or not</a:t>
            </a:r>
          </a:p>
          <a:p>
            <a:pPr marL="1371600" lvl="2" eaLnBrk="1" hangingPunct="1">
              <a:buFont typeface="Arial" charset="0"/>
              <a:buChar char="►"/>
              <a:defRPr/>
            </a:pPr>
            <a:r>
              <a:rPr lang="en-US" sz="1800" b="1" dirty="0">
                <a:ea typeface="ＭＳ Ｐゴシック" charset="0"/>
              </a:rPr>
              <a:t>Socialist vs. Capitalist</a:t>
            </a:r>
          </a:p>
          <a:p>
            <a:pPr marL="1371600" lvl="2" eaLnBrk="1" hangingPunct="1">
              <a:buFont typeface="Arial" charset="0"/>
              <a:buChar char="►"/>
              <a:defRPr/>
            </a:pPr>
            <a:r>
              <a:rPr lang="en-US" sz="1800" b="1" dirty="0">
                <a:ea typeface="ＭＳ Ｐゴシック" charset="0"/>
              </a:rPr>
              <a:t>agric. Vs. Industry</a:t>
            </a:r>
          </a:p>
          <a:p>
            <a:pPr marL="1371600" lvl="2" eaLnBrk="1" hangingPunct="1">
              <a:buFont typeface="Arial" charset="0"/>
              <a:buNone/>
              <a:defRPr/>
            </a:pPr>
            <a:endParaRPr lang="en-US" sz="1800" b="1" dirty="0">
              <a:ea typeface="ＭＳ Ｐゴシック" charset="0"/>
            </a:endParaRPr>
          </a:p>
          <a:p>
            <a:pPr marL="457200" indent="-457200" eaLnBrk="1" hangingPunct="1">
              <a:buFont typeface="Arial" charset="0"/>
              <a:buChar char="►"/>
              <a:defRPr/>
            </a:pPr>
            <a:r>
              <a:rPr lang="en-US" sz="1800" b="1" dirty="0">
                <a:ea typeface="+mn-ea"/>
              </a:rPr>
              <a:t>South: Underdeveloped Socialist or primitive capitalist LDC</a:t>
            </a:r>
          </a:p>
          <a:p>
            <a:pPr marL="457200" indent="-457200" eaLnBrk="1" hangingPunct="1">
              <a:buFont typeface="Arial" charset="0"/>
              <a:buChar char="►"/>
              <a:defRPr/>
            </a:pPr>
            <a:endParaRPr lang="en-US" sz="1800" b="1" dirty="0">
              <a:ea typeface="+mn-ea"/>
            </a:endParaRPr>
          </a:p>
          <a:p>
            <a:pPr marL="1371600" lvl="2" eaLnBrk="1" hangingPunct="1">
              <a:buFont typeface="Arial" charset="0"/>
              <a:buChar char="►"/>
              <a:defRPr/>
            </a:pPr>
            <a:r>
              <a:rPr lang="en-US" sz="1800" b="1" dirty="0">
                <a:ea typeface="ＭＳ Ｐゴシック" charset="0"/>
              </a:rPr>
              <a:t> Capacity to Influence- limited Before 1985</a:t>
            </a:r>
          </a:p>
          <a:p>
            <a:pPr marL="1371600" lvl="2" eaLnBrk="1" hangingPunct="1">
              <a:buFont typeface="Arial" charset="0"/>
              <a:buChar char="►"/>
              <a:defRPr/>
            </a:pPr>
            <a:r>
              <a:rPr lang="en-US" sz="1800" b="1" dirty="0">
                <a:ea typeface="ＭＳ Ｐゴシック" charset="0"/>
              </a:rPr>
              <a:t>Crony capitalism</a:t>
            </a:r>
          </a:p>
          <a:p>
            <a:pPr marL="1371600" lvl="2" eaLnBrk="1" hangingPunct="1">
              <a:buFont typeface="Arial" charset="0"/>
              <a:buChar char="►"/>
              <a:defRPr/>
            </a:pPr>
            <a:r>
              <a:rPr lang="en-US" sz="1800" b="1" dirty="0">
                <a:ea typeface="ＭＳ Ｐゴシック" charset="0"/>
              </a:rPr>
              <a:t>Patron-client</a:t>
            </a:r>
          </a:p>
          <a:p>
            <a:pPr marL="1371600" lvl="2" eaLnBrk="1" hangingPunct="1">
              <a:buFont typeface="Arial" charset="0"/>
              <a:buChar char="►"/>
              <a:defRPr/>
            </a:pPr>
            <a:endParaRPr lang="en-US" sz="1600" b="1" dirty="0">
              <a:ea typeface="ＭＳ Ｐゴシック" charset="0"/>
            </a:endParaRPr>
          </a:p>
          <a:p>
            <a:pPr marL="1371600" lvl="2" eaLnBrk="1" hangingPunct="1">
              <a:buFont typeface="Arial" charset="0"/>
              <a:buChar char="►"/>
              <a:defRPr/>
            </a:pPr>
            <a:endParaRPr lang="en-US" sz="1600" b="1" dirty="0">
              <a:ea typeface="ＭＳ Ｐゴシック" charset="0"/>
            </a:endParaRPr>
          </a:p>
          <a:p>
            <a:pPr marL="1371600" lvl="2" eaLnBrk="1" hangingPunct="1">
              <a:buFont typeface="Arial" charset="0"/>
              <a:buNone/>
              <a:defRPr/>
            </a:pPr>
            <a:r>
              <a:rPr lang="en-US" sz="1600" b="1" dirty="0">
                <a:ea typeface="ＭＳ Ｐゴシック" charset="0"/>
              </a:rPr>
              <a:t>Image: Crony Capitalism</a:t>
            </a:r>
          </a:p>
          <a:p>
            <a:pPr marL="1371600" lvl="2" eaLnBrk="1" hangingPunct="1">
              <a:buFont typeface="Arial" charset="0"/>
              <a:buNone/>
              <a:defRPr/>
            </a:pPr>
            <a:r>
              <a:rPr lang="en-US" sz="1600" b="1" dirty="0">
                <a:ea typeface="ＭＳ Ｐゴシック" charset="0"/>
              </a:rPr>
              <a:t>In the </a:t>
            </a:r>
            <a:r>
              <a:rPr lang="en-US" sz="1600" b="1" dirty="0" err="1">
                <a:ea typeface="ＭＳ Ｐゴシック" charset="0"/>
              </a:rPr>
              <a:t>Phillipines</a:t>
            </a:r>
            <a:endParaRPr lang="en-US" sz="1600" b="1" dirty="0">
              <a:ea typeface="ＭＳ Ｐゴシック" charset="0"/>
            </a:endParaRPr>
          </a:p>
          <a:p>
            <a:pPr marL="914400" lvl="1" indent="-230188" eaLnBrk="1" hangingPunct="1">
              <a:defRPr/>
            </a:pPr>
            <a:endParaRPr lang="en-US" sz="1600" b="1" dirty="0">
              <a:ea typeface="ＭＳ Ｐゴシック" charset="0"/>
            </a:endParaRPr>
          </a:p>
        </p:txBody>
      </p:sp>
      <p:pic>
        <p:nvPicPr>
          <p:cNvPr id="23555" name="Picture 12" descr="OCTOPUS">
            <a:extLst>
              <a:ext uri="{FF2B5EF4-FFF2-40B4-BE49-F238E27FC236}">
                <a16:creationId xmlns:a16="http://schemas.microsoft.com/office/drawing/2014/main" id="{B2A29245-725C-B32A-3E85-6C14BC0A3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57713"/>
            <a:ext cx="39624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A26657D-EFF1-EA85-219D-F6C901108750}"/>
              </a:ext>
            </a:extLst>
          </p:cNvPr>
          <p:cNvSpPr>
            <a:spLocks noGrp="1" noRot="1" noChangeArrowheads="1"/>
          </p:cNvSpPr>
          <p:nvPr>
            <p:ph type="title"/>
          </p:nvPr>
        </p:nvSpPr>
        <p:spPr/>
        <p:txBody>
          <a:bodyPr/>
          <a:lstStyle/>
          <a:p>
            <a:pPr eaLnBrk="1" hangingPunct="1">
              <a:defRPr/>
            </a:pPr>
            <a:r>
              <a:rPr lang="en-US" altLang="en-US"/>
              <a:t>Divisions Within the World</a:t>
            </a:r>
          </a:p>
        </p:txBody>
      </p:sp>
      <p:sp>
        <p:nvSpPr>
          <p:cNvPr id="56323" name="Rectangle 3">
            <a:extLst>
              <a:ext uri="{FF2B5EF4-FFF2-40B4-BE49-F238E27FC236}">
                <a16:creationId xmlns:a16="http://schemas.microsoft.com/office/drawing/2014/main" id="{D66CF054-5CD6-10ED-EC64-BBBA774B2A5B}"/>
              </a:ext>
            </a:extLst>
          </p:cNvPr>
          <p:cNvSpPr>
            <a:spLocks noGrp="1" noRot="1" noChangeArrowheads="1"/>
          </p:cNvSpPr>
          <p:nvPr>
            <p:ph type="body" idx="1"/>
          </p:nvPr>
        </p:nvSpPr>
        <p:spPr/>
        <p:txBody>
          <a:bodyPr/>
          <a:lstStyle/>
          <a:p>
            <a:pPr marL="457200" indent="-457200" eaLnBrk="1" hangingPunct="1">
              <a:lnSpc>
                <a:spcPct val="90000"/>
              </a:lnSpc>
              <a:defRPr/>
            </a:pPr>
            <a:r>
              <a:rPr lang="en-US" altLang="en-US" b="1" dirty="0"/>
              <a:t>2001?</a:t>
            </a:r>
          </a:p>
          <a:p>
            <a:pPr marL="457200" indent="-457200" eaLnBrk="1" hangingPunct="1">
              <a:lnSpc>
                <a:spcPct val="90000"/>
              </a:lnSpc>
              <a:defRPr/>
            </a:pPr>
            <a:endParaRPr lang="en-US" altLang="en-US" b="1" dirty="0"/>
          </a:p>
          <a:p>
            <a:pPr marL="914400" lvl="1" indent="-230188" eaLnBrk="1" hangingPunct="1">
              <a:lnSpc>
                <a:spcPct val="90000"/>
              </a:lnSpc>
              <a:defRPr/>
            </a:pPr>
            <a:r>
              <a:rPr lang="en-US" altLang="en-US" b="1" dirty="0"/>
              <a:t>Capitalist Developed States, North America, Parts of East Asia, Western Europe including settler states </a:t>
            </a:r>
          </a:p>
          <a:p>
            <a:pPr marL="914400" lvl="1" indent="-230188" eaLnBrk="1" hangingPunct="1">
              <a:lnSpc>
                <a:spcPct val="90000"/>
              </a:lnSpc>
              <a:defRPr/>
            </a:pPr>
            <a:endParaRPr lang="en-US" altLang="en-US" b="1" dirty="0"/>
          </a:p>
          <a:p>
            <a:pPr marL="914400" lvl="1" indent="-230188" eaLnBrk="1" hangingPunct="1">
              <a:lnSpc>
                <a:spcPct val="90000"/>
              </a:lnSpc>
              <a:defRPr/>
            </a:pPr>
            <a:r>
              <a:rPr lang="en-US" altLang="en-US" b="1" dirty="0"/>
              <a:t>Emerging Markets</a:t>
            </a:r>
          </a:p>
          <a:p>
            <a:pPr marL="914400" lvl="1" indent="-230188" eaLnBrk="1" hangingPunct="1">
              <a:lnSpc>
                <a:spcPct val="90000"/>
              </a:lnSpc>
              <a:defRPr/>
            </a:pPr>
            <a:endParaRPr lang="en-US" altLang="en-US" b="1" dirty="0"/>
          </a:p>
          <a:p>
            <a:pPr marL="914400" lvl="1" indent="-230188" eaLnBrk="1" hangingPunct="1">
              <a:lnSpc>
                <a:spcPct val="90000"/>
              </a:lnSpc>
              <a:defRPr/>
            </a:pPr>
            <a:r>
              <a:rPr lang="en-US" altLang="en-US" b="1" dirty="0"/>
              <a:t>vs. </a:t>
            </a:r>
            <a:r>
              <a:rPr lang="ja-JP" altLang="en-US" b="1"/>
              <a:t>“</a:t>
            </a:r>
            <a:r>
              <a:rPr lang="en-US" altLang="ja-JP" b="1" dirty="0"/>
              <a:t>Everybody else</a:t>
            </a:r>
            <a:r>
              <a:rPr lang="ja-JP" altLang="en-US" b="1"/>
              <a:t>”</a:t>
            </a:r>
            <a:endParaRPr lang="en-US" altLang="ja-JP" b="1" dirty="0"/>
          </a:p>
          <a:p>
            <a:pPr marL="914400" lvl="1" indent="-230188" eaLnBrk="1" hangingPunct="1">
              <a:lnSpc>
                <a:spcPct val="90000"/>
              </a:lnSpc>
              <a:defRPr/>
            </a:pPr>
            <a:endParaRPr lang="en-US" altLang="en-US" b="1" dirty="0"/>
          </a:p>
          <a:p>
            <a:pPr marL="914400" lvl="1" indent="-230188" eaLnBrk="1" hangingPunct="1">
              <a:lnSpc>
                <a:spcPct val="90000"/>
              </a:lnSpc>
              <a:defRPr/>
            </a:pPr>
            <a:r>
              <a:rPr lang="en-US" altLang="en-US" b="1" dirty="0"/>
              <a:t>Robert Kaplan, </a:t>
            </a:r>
            <a:r>
              <a:rPr lang="ja-JP" altLang="en-US" b="1"/>
              <a:t>“</a:t>
            </a:r>
            <a:r>
              <a:rPr lang="en-US" altLang="ja-JP" b="1" dirty="0"/>
              <a:t>The Ends of the Earth</a:t>
            </a:r>
            <a:r>
              <a:rPr lang="ja-JP" altLang="en-US" b="1"/>
              <a:t>”</a:t>
            </a:r>
            <a:endParaRPr lang="en-US" alt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0" name="Rectangle 8">
            <a:extLst>
              <a:ext uri="{FF2B5EF4-FFF2-40B4-BE49-F238E27FC236}">
                <a16:creationId xmlns:a16="http://schemas.microsoft.com/office/drawing/2014/main" id="{9FE95373-235C-65B9-1A27-6CEBF969F680}"/>
              </a:ext>
            </a:extLst>
          </p:cNvPr>
          <p:cNvSpPr>
            <a:spLocks noGrp="1" noRot="1" noChangeArrowheads="1"/>
          </p:cNvSpPr>
          <p:nvPr>
            <p:ph type="title"/>
          </p:nvPr>
        </p:nvSpPr>
        <p:spPr/>
        <p:txBody>
          <a:bodyPr/>
          <a:lstStyle/>
          <a:p>
            <a:pPr eaLnBrk="1" hangingPunct="1">
              <a:defRPr/>
            </a:pPr>
            <a:r>
              <a:rPr lang="en-US" altLang="en-US" dirty="0"/>
              <a:t>Robert Kaplan</a:t>
            </a:r>
            <a:r>
              <a:rPr lang="ja-JP" altLang="en-US"/>
              <a:t>’</a:t>
            </a:r>
            <a:r>
              <a:rPr lang="en-US" altLang="ja-JP" dirty="0"/>
              <a:t>s Definition- Isolation of Poor Countries</a:t>
            </a:r>
            <a:endParaRPr lang="en-US" altLang="en-US" dirty="0"/>
          </a:p>
        </p:txBody>
      </p:sp>
      <p:pic>
        <p:nvPicPr>
          <p:cNvPr id="25602" name="Picture 13" descr="Ends of the Earth">
            <a:extLst>
              <a:ext uri="{FF2B5EF4-FFF2-40B4-BE49-F238E27FC236}">
                <a16:creationId xmlns:a16="http://schemas.microsoft.com/office/drawing/2014/main" id="{D93B88BD-FC38-7CBA-6DD0-BD9F51E9FFE4}"/>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828800"/>
            <a:ext cx="2674938" cy="4038600"/>
          </a:xfrm>
          <a:noFill/>
          <a:extLst>
            <a:ext uri="{909E8E84-426E-40DD-AFC4-6F175D3DCCD1}">
              <a14:hiddenFill xmlns:a14="http://schemas.microsoft.com/office/drawing/2010/main">
                <a:solidFill>
                  <a:srgbClr val="FFFFFF"/>
                </a:solidFill>
              </a14:hiddenFill>
            </a:ext>
          </a:extLst>
        </p:spPr>
      </p:pic>
      <p:pic>
        <p:nvPicPr>
          <p:cNvPr id="25603" name="Picture 14" descr="robert-d-kaplan">
            <a:extLst>
              <a:ext uri="{FF2B5EF4-FFF2-40B4-BE49-F238E27FC236}">
                <a16:creationId xmlns:a16="http://schemas.microsoft.com/office/drawing/2014/main" id="{AD26DA3D-9F27-A6D6-BBA6-A1D849DFD2E5}"/>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2209800"/>
            <a:ext cx="3543300" cy="35433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BFFDB9EB-8B9F-E25D-5D32-B205652BD55D}"/>
              </a:ext>
            </a:extLst>
          </p:cNvPr>
          <p:cNvSpPr>
            <a:spLocks noGrp="1" noRot="1" noChangeArrowheads="1"/>
          </p:cNvSpPr>
          <p:nvPr>
            <p:ph type="title"/>
          </p:nvPr>
        </p:nvSpPr>
        <p:spPr/>
        <p:txBody>
          <a:bodyPr/>
          <a:lstStyle/>
          <a:p>
            <a:pPr eaLnBrk="1" hangingPunct="1">
              <a:defRPr/>
            </a:pPr>
            <a:br>
              <a:rPr lang="en-US" altLang="en-US" sz="4000" b="1" dirty="0"/>
            </a:br>
            <a:r>
              <a:rPr lang="en-US" altLang="en-US" sz="4000" b="1" dirty="0"/>
              <a:t>II.  The Problem of Debt:  1983-2001</a:t>
            </a:r>
          </a:p>
        </p:txBody>
      </p:sp>
      <p:pic>
        <p:nvPicPr>
          <p:cNvPr id="26626" name="Picture 6" descr="lifeanddebt1">
            <a:extLst>
              <a:ext uri="{FF2B5EF4-FFF2-40B4-BE49-F238E27FC236}">
                <a16:creationId xmlns:a16="http://schemas.microsoft.com/office/drawing/2014/main" id="{D2C67E23-C279-FCAA-15C5-7CBF3EB80B7E}"/>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5713" y="2449513"/>
            <a:ext cx="2286000" cy="2800350"/>
          </a:xfrm>
          <a:noFill/>
          <a:extLst>
            <a:ext uri="{909E8E84-426E-40DD-AFC4-6F175D3DCCD1}">
              <a14:hiddenFill xmlns:a14="http://schemas.microsoft.com/office/drawing/2010/main">
                <a:solidFill>
                  <a:srgbClr val="FFFFFF"/>
                </a:solidFill>
              </a14:hiddenFill>
            </a:ext>
          </a:extLst>
        </p:spPr>
      </p:pic>
      <p:pic>
        <p:nvPicPr>
          <p:cNvPr id="26627" name="Picture 7" descr="wwp0155_money">
            <a:extLst>
              <a:ext uri="{FF2B5EF4-FFF2-40B4-BE49-F238E27FC236}">
                <a16:creationId xmlns:a16="http://schemas.microsoft.com/office/drawing/2014/main" id="{FA96A84D-720C-12A4-A4DC-C5E9E18B914F}"/>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8200" y="1804988"/>
            <a:ext cx="4194175" cy="1763712"/>
          </a:xfrm>
          <a:noFill/>
          <a:extLst>
            <a:ext uri="{909E8E84-426E-40DD-AFC4-6F175D3DCCD1}">
              <a14:hiddenFill xmlns:a14="http://schemas.microsoft.com/office/drawing/2010/main">
                <a:solidFill>
                  <a:srgbClr val="FFFFFF"/>
                </a:solidFill>
              </a14:hiddenFill>
            </a:ext>
          </a:extLst>
        </p:spPr>
      </p:pic>
      <p:sp>
        <p:nvSpPr>
          <p:cNvPr id="107528" name="Rectangle 8">
            <a:extLst>
              <a:ext uri="{FF2B5EF4-FFF2-40B4-BE49-F238E27FC236}">
                <a16:creationId xmlns:a16="http://schemas.microsoft.com/office/drawing/2014/main" id="{302CE884-91E3-22C9-25C7-880E015CE702}"/>
              </a:ext>
            </a:extLst>
          </p:cNvPr>
          <p:cNvSpPr>
            <a:spLocks noGrp="1" noRot="1" noChangeArrowheads="1"/>
          </p:cNvSpPr>
          <p:nvPr>
            <p:ph sz="quarter" idx="3"/>
          </p:nvPr>
        </p:nvSpPr>
        <p:spPr/>
        <p:txBody>
          <a:bodyPr/>
          <a:lstStyle/>
          <a:p>
            <a:pPr eaLnBrk="1" hangingPunct="1">
              <a:defRPr/>
            </a:pPr>
            <a:endParaRPr lang="en-US" altLang="en-US" sz="2400"/>
          </a:p>
          <a:p>
            <a:pPr eaLnBrk="1" hangingPunct="1">
              <a:defRPr/>
            </a:pPr>
            <a:endParaRPr lang="en-US" altLang="en-US" sz="2400"/>
          </a:p>
          <a:p>
            <a:pPr eaLnBrk="1" hangingPunct="1">
              <a:defRPr/>
            </a:pPr>
            <a:endParaRPr lang="en-US" altLang="en-US" sz="2400"/>
          </a:p>
          <a:p>
            <a:pPr eaLnBrk="1" hangingPunct="1">
              <a:defRPr/>
            </a:pPr>
            <a:endParaRPr lang="en-US" altLang="en-US" sz="2400"/>
          </a:p>
          <a:p>
            <a:pPr eaLnBrk="1" hangingPunct="1">
              <a:defRPr/>
            </a:pPr>
            <a:endParaRPr lang="en-US" altLang="en-US" sz="1600" b="1"/>
          </a:p>
          <a:p>
            <a:pPr eaLnBrk="1" hangingPunct="1">
              <a:defRPr/>
            </a:pPr>
            <a:r>
              <a:rPr lang="en-US" altLang="en-US" sz="1600" b="1"/>
              <a:t>Treasury Secretary Henry Paulson fields questions from reporters on 700 Billion Debt Payout</a:t>
            </a:r>
          </a:p>
        </p:txBody>
      </p:sp>
      <p:pic>
        <p:nvPicPr>
          <p:cNvPr id="26629" name="Picture 9" descr="Paulson and 700 Billion Dollar Payout">
            <a:extLst>
              <a:ext uri="{FF2B5EF4-FFF2-40B4-BE49-F238E27FC236}">
                <a16:creationId xmlns:a16="http://schemas.microsoft.com/office/drawing/2014/main" id="{E18F6D42-6132-E291-1BA3-30729F120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57600"/>
            <a:ext cx="4114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ZaiP">
            <a:extLst>
              <a:ext uri="{FF2B5EF4-FFF2-40B4-BE49-F238E27FC236}">
                <a16:creationId xmlns:a16="http://schemas.microsoft.com/office/drawing/2014/main" id="{D1EBBF16-3AA0-1126-B8C6-7D2405AB4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2350"/>
            <a:ext cx="91440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5">
            <a:extLst>
              <a:ext uri="{FF2B5EF4-FFF2-40B4-BE49-F238E27FC236}">
                <a16:creationId xmlns:a16="http://schemas.microsoft.com/office/drawing/2014/main" id="{20471C6A-0B1E-214A-162C-2F9D320D7DA3}"/>
              </a:ext>
            </a:extLst>
          </p:cNvPr>
          <p:cNvSpPr>
            <a:spLocks noGrp="1" noRot="1" noChangeArrowheads="1"/>
          </p:cNvSpPr>
          <p:nvPr>
            <p:ph type="title"/>
          </p:nvPr>
        </p:nvSpPr>
        <p:spPr/>
        <p:txBody>
          <a:bodyPr/>
          <a:lstStyle/>
          <a:p>
            <a:pPr eaLnBrk="1" hangingPunct="1">
              <a:defRPr/>
            </a:pPr>
            <a:r>
              <a:rPr lang="en-US" altLang="en-US"/>
              <a:t>The Big Man</a:t>
            </a:r>
            <a:r>
              <a:rPr lang="ja-JP" altLang="en-US"/>
              <a:t>’</a:t>
            </a:r>
            <a:r>
              <a:rPr lang="en-US" altLang="ja-JP"/>
              <a:t>s Big Money</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1AD1-3E42-2381-3638-7FDA3F2C7C3B}"/>
              </a:ext>
            </a:extLst>
          </p:cNvPr>
          <p:cNvSpPr>
            <a:spLocks noGrp="1"/>
          </p:cNvSpPr>
          <p:nvPr>
            <p:ph type="title"/>
          </p:nvPr>
        </p:nvSpPr>
        <p:spPr/>
        <p:txBody>
          <a:bodyPr/>
          <a:lstStyle/>
          <a:p>
            <a:pPr>
              <a:defRPr/>
            </a:pPr>
            <a:r>
              <a:rPr lang="en-US" altLang="en-US">
                <a:solidFill>
                  <a:srgbClr val="FF0000"/>
                </a:solidFill>
              </a:rPr>
              <a:t>Video</a:t>
            </a:r>
          </a:p>
        </p:txBody>
      </p:sp>
      <p:sp>
        <p:nvSpPr>
          <p:cNvPr id="3" name="Content Placeholder 2">
            <a:extLst>
              <a:ext uri="{FF2B5EF4-FFF2-40B4-BE49-F238E27FC236}">
                <a16:creationId xmlns:a16="http://schemas.microsoft.com/office/drawing/2014/main" id="{9E8DECBD-F512-35B5-95E4-EC7D0845E7F8}"/>
              </a:ext>
            </a:extLst>
          </p:cNvPr>
          <p:cNvSpPr>
            <a:spLocks noGrp="1"/>
          </p:cNvSpPr>
          <p:nvPr>
            <p:ph idx="1"/>
          </p:nvPr>
        </p:nvSpPr>
        <p:spPr/>
        <p:txBody>
          <a:bodyPr/>
          <a:lstStyle/>
          <a:p>
            <a:pPr>
              <a:defRPr/>
            </a:pPr>
            <a:endParaRPr lang="en-US" altLang="en-US" dirty="0"/>
          </a:p>
          <a:p>
            <a:pPr>
              <a:defRPr/>
            </a:pPr>
            <a:endParaRPr lang="en-US" altLang="en-US" b="1" dirty="0">
              <a:hlinkClick r:id="rId2"/>
            </a:endParaRPr>
          </a:p>
          <a:p>
            <a:pPr>
              <a:defRPr/>
            </a:pPr>
            <a:r>
              <a:rPr lang="en-US" altLang="en-US" sz="4400" b="1" dirty="0">
                <a:solidFill>
                  <a:schemeClr val="accent1"/>
                </a:solidFill>
                <a:hlinkClick r:id="rId2"/>
              </a:rPr>
              <a:t>He Let the Good Times Roll…</a:t>
            </a:r>
            <a:endParaRPr lang="en-US" altLang="en-US" sz="4400" b="1" dirty="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BDB56D1-6636-3F9C-1A00-E75131A5B222}"/>
              </a:ext>
            </a:extLst>
          </p:cNvPr>
          <p:cNvSpPr>
            <a:spLocks noGrp="1" noRot="1" noChangeArrowheads="1"/>
          </p:cNvSpPr>
          <p:nvPr>
            <p:ph type="title"/>
          </p:nvPr>
        </p:nvSpPr>
        <p:spPr>
          <a:xfrm>
            <a:off x="301625" y="73025"/>
            <a:ext cx="8540750" cy="1143000"/>
          </a:xfrm>
        </p:spPr>
        <p:txBody>
          <a:bodyPr/>
          <a:lstStyle/>
          <a:p>
            <a:pPr eaLnBrk="1" hangingPunct="1">
              <a:defRPr/>
            </a:pPr>
            <a:r>
              <a:rPr lang="en-US" altLang="en-US" dirty="0"/>
              <a:t>After 1991- Second World as New Debtors</a:t>
            </a:r>
          </a:p>
        </p:txBody>
      </p:sp>
      <p:sp>
        <p:nvSpPr>
          <p:cNvPr id="41987" name="Rectangle 3">
            <a:extLst>
              <a:ext uri="{FF2B5EF4-FFF2-40B4-BE49-F238E27FC236}">
                <a16:creationId xmlns:a16="http://schemas.microsoft.com/office/drawing/2014/main" id="{973DE066-69D1-1776-4479-7BAE4C49B793}"/>
              </a:ext>
            </a:extLst>
          </p:cNvPr>
          <p:cNvSpPr>
            <a:spLocks noGrp="1" noRot="1" noChangeArrowheads="1"/>
          </p:cNvSpPr>
          <p:nvPr>
            <p:ph type="body" idx="1"/>
          </p:nvPr>
        </p:nvSpPr>
        <p:spPr>
          <a:xfrm>
            <a:off x="603250" y="1143000"/>
            <a:ext cx="8540750" cy="4498975"/>
          </a:xfrm>
        </p:spPr>
        <p:txBody>
          <a:bodyPr/>
          <a:lstStyle/>
          <a:p>
            <a:pPr marL="457200" indent="-457200" eaLnBrk="1" hangingPunct="1">
              <a:lnSpc>
                <a:spcPct val="80000"/>
              </a:lnSpc>
              <a:buFont typeface="Arial" charset="0"/>
              <a:buChar char="►"/>
              <a:defRPr/>
            </a:pPr>
            <a:r>
              <a:rPr lang="en-US" sz="2800" b="1" dirty="0">
                <a:ea typeface="+mn-ea"/>
              </a:rPr>
              <a:t>Chad vs. Russia</a:t>
            </a:r>
          </a:p>
          <a:p>
            <a:pPr marL="457200" indent="-457200" eaLnBrk="1" hangingPunct="1">
              <a:lnSpc>
                <a:spcPct val="80000"/>
              </a:lnSpc>
              <a:buFont typeface="Arial" charset="0"/>
              <a:buChar char="►"/>
              <a:defRPr/>
            </a:pPr>
            <a:endParaRPr lang="en-US" sz="2800" b="1" dirty="0">
              <a:ea typeface="+mn-ea"/>
            </a:endParaRPr>
          </a:p>
          <a:p>
            <a:pPr marL="457200" indent="-457200" eaLnBrk="1" hangingPunct="1">
              <a:lnSpc>
                <a:spcPct val="80000"/>
              </a:lnSpc>
              <a:buFont typeface="Arial" charset="0"/>
              <a:buChar char="►"/>
              <a:defRPr/>
            </a:pPr>
            <a:r>
              <a:rPr lang="en-US" sz="2800" b="1" dirty="0">
                <a:ea typeface="+mn-ea"/>
              </a:rPr>
              <a:t>Transitional States</a:t>
            </a:r>
          </a:p>
          <a:p>
            <a:pPr marL="457200" indent="-457200" eaLnBrk="1" hangingPunct="1">
              <a:lnSpc>
                <a:spcPct val="80000"/>
              </a:lnSpc>
              <a:buFont typeface="Arial" charset="0"/>
              <a:buChar char="►"/>
              <a:defRPr/>
            </a:pPr>
            <a:endParaRPr lang="en-US" sz="2800" b="1" dirty="0">
              <a:ea typeface="+mn-ea"/>
            </a:endParaRPr>
          </a:p>
          <a:p>
            <a:pPr marL="914400" lvl="1" indent="-230188" eaLnBrk="1" hangingPunct="1">
              <a:lnSpc>
                <a:spcPct val="80000"/>
              </a:lnSpc>
              <a:defRPr/>
            </a:pPr>
            <a:r>
              <a:rPr lang="en-US" sz="2400" b="1" dirty="0">
                <a:ea typeface="ＭＳ Ｐゴシック" charset="0"/>
              </a:rPr>
              <a:t>Rise of Asia and blocks</a:t>
            </a:r>
          </a:p>
          <a:p>
            <a:pPr marL="914400" lvl="1" indent="-230188" eaLnBrk="1" hangingPunct="1">
              <a:lnSpc>
                <a:spcPct val="80000"/>
              </a:lnSpc>
              <a:defRPr/>
            </a:pPr>
            <a:endParaRPr lang="en-US" sz="2400" b="1" dirty="0">
              <a:ea typeface="ＭＳ Ｐゴシック" charset="0"/>
            </a:endParaRPr>
          </a:p>
          <a:p>
            <a:pPr marL="914400" lvl="1" indent="-230188" eaLnBrk="1" hangingPunct="1">
              <a:lnSpc>
                <a:spcPct val="80000"/>
              </a:lnSpc>
              <a:defRPr/>
            </a:pPr>
            <a:r>
              <a:rPr lang="en-US" sz="2400" b="1" dirty="0">
                <a:ea typeface="ＭＳ Ｐゴシック" charset="0"/>
              </a:rPr>
              <a:t>Crisis in Asia and the return to debt management </a:t>
            </a:r>
          </a:p>
          <a:p>
            <a:pPr marL="914400" lvl="1" indent="-230188" eaLnBrk="1" hangingPunct="1">
              <a:lnSpc>
                <a:spcPct val="80000"/>
              </a:lnSpc>
              <a:defRPr/>
            </a:pPr>
            <a:endParaRPr lang="en-US" sz="2400" b="1" dirty="0">
              <a:ea typeface="ＭＳ Ｐゴシック" charset="0"/>
            </a:endParaRPr>
          </a:p>
          <a:p>
            <a:pPr marL="914400" lvl="1" indent="-230188" eaLnBrk="1" hangingPunct="1">
              <a:lnSpc>
                <a:spcPct val="80000"/>
              </a:lnSpc>
              <a:defRPr/>
            </a:pPr>
            <a:r>
              <a:rPr lang="en-US" sz="2400" b="1" dirty="0">
                <a:ea typeface="ＭＳ Ｐゴシック" charset="0"/>
              </a:rPr>
              <a:t>First World and Threatened Collapse of Capital Markets</a:t>
            </a:r>
          </a:p>
          <a:p>
            <a:pPr marL="914400" lvl="1" indent="-230188" eaLnBrk="1" hangingPunct="1">
              <a:lnSpc>
                <a:spcPct val="80000"/>
              </a:lnSpc>
              <a:defRPr/>
            </a:pPr>
            <a:endParaRPr lang="en-US" sz="2400" b="1" dirty="0">
              <a:ea typeface="ＭＳ Ｐゴシック" charset="0"/>
            </a:endParaRPr>
          </a:p>
          <a:p>
            <a:pPr marL="914400" lvl="1" indent="-230188" eaLnBrk="1" hangingPunct="1">
              <a:lnSpc>
                <a:spcPct val="80000"/>
              </a:lnSpc>
              <a:defRPr/>
            </a:pPr>
            <a:r>
              <a:rPr lang="en-US" sz="2400" b="1" dirty="0">
                <a:ea typeface="ＭＳ Ｐゴシック" charset="0"/>
              </a:rPr>
              <a:t>Chad vs. Russia</a:t>
            </a:r>
          </a:p>
          <a:p>
            <a:pPr marL="457200" indent="-457200" eaLnBrk="1" hangingPunct="1">
              <a:lnSpc>
                <a:spcPct val="80000"/>
              </a:lnSpc>
              <a:buFont typeface="Arial" charset="0"/>
              <a:buChar char="►"/>
              <a:defRPr/>
            </a:pPr>
            <a:endParaRPr lang="en-US" sz="2800" b="1" dirty="0">
              <a:ea typeface="+mn-ea"/>
            </a:endParaRPr>
          </a:p>
          <a:p>
            <a:pPr marL="457200" indent="-457200" eaLnBrk="1" hangingPunct="1">
              <a:lnSpc>
                <a:spcPct val="80000"/>
              </a:lnSpc>
              <a:buFont typeface="Arial" charset="0"/>
              <a:buChar char="►"/>
              <a:defRPr/>
            </a:pPr>
            <a:r>
              <a:rPr lang="en-US" sz="2800" b="1" dirty="0">
                <a:ea typeface="+mn-ea"/>
              </a:rPr>
              <a:t>First World States: USA vs. Greece?</a:t>
            </a:r>
          </a:p>
          <a:p>
            <a:pPr marL="914400" lvl="1" indent="-230188" eaLnBrk="1" hangingPunct="1">
              <a:lnSpc>
                <a:spcPct val="80000"/>
              </a:lnSpc>
              <a:defRPr/>
            </a:pPr>
            <a:endParaRPr lang="en-US" sz="2400" b="1" dirty="0">
              <a:ea typeface="ＭＳ Ｐゴシック" charset="0"/>
            </a:endParaRPr>
          </a:p>
          <a:p>
            <a:pPr marL="914400" lvl="1" indent="-230188" eaLnBrk="1" hangingPunct="1">
              <a:lnSpc>
                <a:spcPct val="80000"/>
              </a:lnSpc>
              <a:defRPr/>
            </a:pPr>
            <a:endParaRPr lang="en-US" sz="2400" b="1" dirty="0">
              <a:ea typeface="ＭＳ Ｐゴシック"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a:extLst>
              <a:ext uri="{FF2B5EF4-FFF2-40B4-BE49-F238E27FC236}">
                <a16:creationId xmlns:a16="http://schemas.microsoft.com/office/drawing/2014/main" id="{A5B48E68-CAEF-714F-D951-2EF76DF33F0F}"/>
              </a:ext>
            </a:extLst>
          </p:cNvPr>
          <p:cNvSpPr>
            <a:spLocks noGrp="1" noRot="1" noChangeArrowheads="1"/>
          </p:cNvSpPr>
          <p:nvPr>
            <p:ph type="title"/>
          </p:nvPr>
        </p:nvSpPr>
        <p:spPr/>
        <p:txBody>
          <a:bodyPr/>
          <a:lstStyle/>
          <a:p>
            <a:pPr eaLnBrk="1" hangingPunct="1">
              <a:defRPr/>
            </a:pPr>
            <a:r>
              <a:rPr lang="en-US" altLang="en-US" dirty="0"/>
              <a:t>The Counter-Thesis- What about the Children</a:t>
            </a:r>
          </a:p>
        </p:txBody>
      </p:sp>
      <p:pic>
        <p:nvPicPr>
          <p:cNvPr id="30722" name="Picture 6">
            <a:extLst>
              <a:ext uri="{FF2B5EF4-FFF2-40B4-BE49-F238E27FC236}">
                <a16:creationId xmlns:a16="http://schemas.microsoft.com/office/drawing/2014/main" id="{DC7F820D-07A6-3140-678C-AFE7EB5EC542}"/>
              </a:ext>
            </a:extLst>
          </p:cNvPr>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03250" y="1524000"/>
            <a:ext cx="8540750" cy="5334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BB62C303-B21D-07F2-AD42-B1533284766B}"/>
              </a:ext>
            </a:extLst>
          </p:cNvPr>
          <p:cNvSpPr>
            <a:spLocks noGrp="1" noRot="1" noChangeArrowheads="1"/>
          </p:cNvSpPr>
          <p:nvPr>
            <p:ph type="title"/>
          </p:nvPr>
        </p:nvSpPr>
        <p:spPr/>
        <p:txBody>
          <a:bodyPr/>
          <a:lstStyle/>
          <a:p>
            <a:pPr eaLnBrk="1" hangingPunct="1">
              <a:defRPr/>
            </a:pPr>
            <a:r>
              <a:rPr lang="en-US" altLang="en-US" sz="4000" b="1"/>
              <a:t>III. Stabilization vs. Conditionality</a:t>
            </a:r>
          </a:p>
        </p:txBody>
      </p:sp>
      <p:sp>
        <p:nvSpPr>
          <p:cNvPr id="110595" name="Rectangle 3">
            <a:extLst>
              <a:ext uri="{FF2B5EF4-FFF2-40B4-BE49-F238E27FC236}">
                <a16:creationId xmlns:a16="http://schemas.microsoft.com/office/drawing/2014/main" id="{2F3AD1FE-4022-E1FB-D353-46DA02439292}"/>
              </a:ext>
            </a:extLst>
          </p:cNvPr>
          <p:cNvSpPr>
            <a:spLocks noGrp="1" noRot="1" noChangeArrowheads="1"/>
          </p:cNvSpPr>
          <p:nvPr>
            <p:ph type="body" sz="half" idx="1"/>
          </p:nvPr>
        </p:nvSpPr>
        <p:spPr/>
        <p:txBody>
          <a:bodyPr/>
          <a:lstStyle/>
          <a:p>
            <a:pPr eaLnBrk="1" hangingPunct="1">
              <a:defRPr/>
            </a:pPr>
            <a:r>
              <a:rPr lang="en-US" altLang="en-US" sz="2000" b="1"/>
              <a:t>Conditionality: the use of conditions attached to a loan, debt relief, bilateral aid or for or membership of international organisations. </a:t>
            </a:r>
          </a:p>
          <a:p>
            <a:pPr eaLnBrk="1" hangingPunct="1">
              <a:defRPr/>
            </a:pPr>
            <a:endParaRPr lang="en-US" altLang="en-US" sz="2000" b="1"/>
          </a:p>
          <a:p>
            <a:pPr eaLnBrk="1" hangingPunct="1">
              <a:defRPr/>
            </a:pPr>
            <a:r>
              <a:rPr lang="en-US" altLang="en-US" sz="2000" b="1"/>
              <a:t>It is used typically by international financial institutions, regional organizations or donor countries. </a:t>
            </a:r>
          </a:p>
        </p:txBody>
      </p:sp>
      <p:sp>
        <p:nvSpPr>
          <p:cNvPr id="110596" name="Rectangle 4">
            <a:extLst>
              <a:ext uri="{FF2B5EF4-FFF2-40B4-BE49-F238E27FC236}">
                <a16:creationId xmlns:a16="http://schemas.microsoft.com/office/drawing/2014/main" id="{CF132B59-A2A7-6C91-5279-E372BCBCCAB0}"/>
              </a:ext>
            </a:extLst>
          </p:cNvPr>
          <p:cNvSpPr>
            <a:spLocks noGrp="1" noRot="1" noChangeArrowheads="1"/>
          </p:cNvSpPr>
          <p:nvPr>
            <p:ph type="body" sz="half" idx="2"/>
          </p:nvPr>
        </p:nvSpPr>
        <p:spPr/>
        <p:txBody>
          <a:bodyPr/>
          <a:lstStyle/>
          <a:p>
            <a:pPr eaLnBrk="1" hangingPunct="1">
              <a:buFont typeface="Arial" panose="020B0604020202020204" pitchFamily="34" charset="0"/>
              <a:buNone/>
              <a:defRPr/>
            </a:pPr>
            <a:r>
              <a:rPr lang="en-US" altLang="en-US"/>
              <a:t>	Demonstration against conditionality</a:t>
            </a:r>
          </a:p>
        </p:txBody>
      </p:sp>
      <p:pic>
        <p:nvPicPr>
          <p:cNvPr id="31748" name="Picture 6" descr="Aid-watch-stunt-006-compressed">
            <a:extLst>
              <a:ext uri="{FF2B5EF4-FFF2-40B4-BE49-F238E27FC236}">
                <a16:creationId xmlns:a16="http://schemas.microsoft.com/office/drawing/2014/main" id="{4F7A5135-A90E-26EC-99A9-0DEEC601E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95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C6E5D32-2453-C6BC-1256-43B5BA4F9915}"/>
              </a:ext>
            </a:extLst>
          </p:cNvPr>
          <p:cNvSpPr>
            <a:spLocks noGrp="1" noRot="1" noChangeArrowheads="1"/>
          </p:cNvSpPr>
          <p:nvPr>
            <p:ph type="title"/>
          </p:nvPr>
        </p:nvSpPr>
        <p:spPr/>
        <p:txBody>
          <a:bodyPr/>
          <a:lstStyle/>
          <a:p>
            <a:pPr eaLnBrk="1" hangingPunct="1">
              <a:defRPr/>
            </a:pPr>
            <a:r>
              <a:rPr lang="en-US" altLang="en-US"/>
              <a:t>Current State of Financial Management</a:t>
            </a:r>
          </a:p>
        </p:txBody>
      </p:sp>
      <p:sp>
        <p:nvSpPr>
          <p:cNvPr id="32771" name="Rectangle 3">
            <a:extLst>
              <a:ext uri="{FF2B5EF4-FFF2-40B4-BE49-F238E27FC236}">
                <a16:creationId xmlns:a16="http://schemas.microsoft.com/office/drawing/2014/main" id="{223F233C-FF1A-113B-30F1-875A5763E707}"/>
              </a:ext>
            </a:extLst>
          </p:cNvPr>
          <p:cNvSpPr>
            <a:spLocks noGrp="1" noRot="1" noChangeArrowheads="1"/>
          </p:cNvSpPr>
          <p:nvPr>
            <p:ph type="body" idx="1"/>
          </p:nvPr>
        </p:nvSpPr>
        <p:spPr/>
        <p:txBody>
          <a:bodyPr/>
          <a:lstStyle/>
          <a:p>
            <a:pPr marL="457200" indent="-457200" eaLnBrk="1" hangingPunct="1">
              <a:lnSpc>
                <a:spcPct val="90000"/>
              </a:lnSpc>
              <a:defRPr/>
            </a:pPr>
            <a:r>
              <a:rPr lang="en-US" altLang="en-US" b="1"/>
              <a:t>IMF stabilization and trade liberalization</a:t>
            </a:r>
          </a:p>
          <a:p>
            <a:pPr marL="914400" lvl="1" indent="-230188" eaLnBrk="1" hangingPunct="1">
              <a:lnSpc>
                <a:spcPct val="90000"/>
              </a:lnSpc>
              <a:defRPr/>
            </a:pPr>
            <a:endParaRPr lang="en-US" altLang="en-US" b="1"/>
          </a:p>
          <a:p>
            <a:pPr marL="914400" lvl="1" indent="-230188" eaLnBrk="1" hangingPunct="1">
              <a:lnSpc>
                <a:spcPct val="90000"/>
              </a:lnSpc>
              <a:defRPr/>
            </a:pPr>
            <a:r>
              <a:rPr lang="en-US" altLang="en-US" b="1"/>
              <a:t>Currency reform, auctions and end of subsidies (urban privileges)</a:t>
            </a:r>
          </a:p>
          <a:p>
            <a:pPr marL="914400" lvl="1" indent="-230188" eaLnBrk="1" hangingPunct="1">
              <a:lnSpc>
                <a:spcPct val="90000"/>
              </a:lnSpc>
              <a:defRPr/>
            </a:pPr>
            <a:endParaRPr lang="en-US" altLang="en-US" b="1"/>
          </a:p>
          <a:p>
            <a:pPr marL="914400" lvl="1" indent="-230188" eaLnBrk="1" hangingPunct="1">
              <a:lnSpc>
                <a:spcPct val="90000"/>
              </a:lnSpc>
              <a:defRPr/>
            </a:pPr>
            <a:r>
              <a:rPr lang="en-US" altLang="en-US" b="1"/>
              <a:t>Market prices for agriculture</a:t>
            </a:r>
          </a:p>
          <a:p>
            <a:pPr marL="914400" lvl="1" indent="-230188" eaLnBrk="1" hangingPunct="1">
              <a:lnSpc>
                <a:spcPct val="90000"/>
              </a:lnSpc>
              <a:defRPr/>
            </a:pPr>
            <a:endParaRPr lang="en-US" altLang="en-US" b="1"/>
          </a:p>
          <a:p>
            <a:pPr marL="914400" lvl="1" indent="-230188" eaLnBrk="1" hangingPunct="1">
              <a:lnSpc>
                <a:spcPct val="90000"/>
              </a:lnSpc>
              <a:defRPr/>
            </a:pPr>
            <a:r>
              <a:rPr lang="en-US" altLang="en-US" b="1"/>
              <a:t>Deregulate the economy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0991-E3BD-EFC5-5CAF-ACAFF4375808}"/>
              </a:ext>
            </a:extLst>
          </p:cNvPr>
          <p:cNvSpPr>
            <a:spLocks noGrp="1"/>
          </p:cNvSpPr>
          <p:nvPr>
            <p:ph type="title"/>
          </p:nvPr>
        </p:nvSpPr>
        <p:spPr/>
        <p:txBody>
          <a:bodyPr/>
          <a:lstStyle/>
          <a:p>
            <a:pPr>
              <a:defRPr/>
            </a:pPr>
            <a:r>
              <a:rPr lang="en-US" altLang="en-US" b="1"/>
              <a:t>Paper Proposals</a:t>
            </a:r>
          </a:p>
        </p:txBody>
      </p:sp>
      <p:sp>
        <p:nvSpPr>
          <p:cNvPr id="3" name="Content Placeholder 2">
            <a:extLst>
              <a:ext uri="{FF2B5EF4-FFF2-40B4-BE49-F238E27FC236}">
                <a16:creationId xmlns:a16="http://schemas.microsoft.com/office/drawing/2014/main" id="{FE1E866E-FEAC-0DC1-85C7-94CBF4EECAD4}"/>
              </a:ext>
            </a:extLst>
          </p:cNvPr>
          <p:cNvSpPr>
            <a:spLocks noGrp="1"/>
          </p:cNvSpPr>
          <p:nvPr>
            <p:ph idx="1"/>
          </p:nvPr>
        </p:nvSpPr>
        <p:spPr/>
        <p:txBody>
          <a:bodyPr/>
          <a:lstStyle/>
          <a:p>
            <a:pPr>
              <a:defRPr/>
            </a:pPr>
            <a:endParaRPr lang="en-US" altLang="en-US"/>
          </a:p>
          <a:p>
            <a:pPr>
              <a:buFont typeface="Arial" panose="020B0604020202020204" pitchFamily="34" charset="0"/>
              <a:buNone/>
              <a:defRPr/>
            </a:pPr>
            <a:endParaRPr lang="en-US" altLang="en-US" b="1"/>
          </a:p>
          <a:p>
            <a:pPr>
              <a:buFont typeface="Arial" panose="020B0604020202020204" pitchFamily="34" charset="0"/>
              <a:buNone/>
              <a:defRPr/>
            </a:pPr>
            <a:endParaRPr lang="en-US" altLang="en-US" b="1"/>
          </a:p>
          <a:p>
            <a:pPr>
              <a:defRPr/>
            </a:pPr>
            <a:r>
              <a:rPr lang="en-US" altLang="en-US" b="1"/>
              <a:t>Two Minute 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a:extLst>
              <a:ext uri="{FF2B5EF4-FFF2-40B4-BE49-F238E27FC236}">
                <a16:creationId xmlns:a16="http://schemas.microsoft.com/office/drawing/2014/main" id="{A24DFC59-AE77-A8AF-497B-3DB3CC2B269C}"/>
              </a:ext>
            </a:extLst>
          </p:cNvPr>
          <p:cNvSpPr>
            <a:spLocks noGrp="1" noRot="1" noChangeArrowheads="1"/>
          </p:cNvSpPr>
          <p:nvPr>
            <p:ph type="title"/>
          </p:nvPr>
        </p:nvSpPr>
        <p:spPr/>
        <p:txBody>
          <a:bodyPr/>
          <a:lstStyle/>
          <a:p>
            <a:pPr eaLnBrk="1" hangingPunct="1">
              <a:defRPr/>
            </a:pPr>
            <a:r>
              <a:rPr lang="en-US" altLang="en-US"/>
              <a:t>Stabilization</a:t>
            </a:r>
          </a:p>
        </p:txBody>
      </p:sp>
      <p:sp>
        <p:nvSpPr>
          <p:cNvPr id="112645" name="Rectangle 5">
            <a:extLst>
              <a:ext uri="{FF2B5EF4-FFF2-40B4-BE49-F238E27FC236}">
                <a16:creationId xmlns:a16="http://schemas.microsoft.com/office/drawing/2014/main" id="{C9FB0628-8CEE-73F9-90DE-0A0FDFE69AEC}"/>
              </a:ext>
            </a:extLst>
          </p:cNvPr>
          <p:cNvSpPr>
            <a:spLocks noGrp="1" noRot="1" noChangeArrowheads="1"/>
          </p:cNvSpPr>
          <p:nvPr>
            <p:ph sz="half" idx="4294967295"/>
          </p:nvPr>
        </p:nvSpPr>
        <p:spPr>
          <a:xfrm>
            <a:off x="0" y="152400"/>
            <a:ext cx="3127375" cy="4498975"/>
          </a:xfrm>
        </p:spPr>
        <p:txBody>
          <a:bodyPr/>
          <a:lstStyle/>
          <a:p>
            <a:pPr eaLnBrk="1" hangingPunct="1">
              <a:buFont typeface="Arial" charset="0"/>
              <a:buChar char="►"/>
              <a:defRPr/>
            </a:pPr>
            <a:r>
              <a:rPr lang="en-US" sz="2400" b="1" dirty="0">
                <a:ea typeface="+mn-ea"/>
              </a:rPr>
              <a:t>the search for equilibrium between costs, labor and currency value</a:t>
            </a:r>
          </a:p>
          <a:p>
            <a:pPr eaLnBrk="1" hangingPunct="1">
              <a:buFont typeface="Arial" charset="0"/>
              <a:buChar char="►"/>
              <a:defRPr/>
            </a:pPr>
            <a:endParaRPr lang="en-US" sz="2400" b="1" dirty="0">
              <a:ea typeface="+mn-ea"/>
            </a:endParaRPr>
          </a:p>
          <a:p>
            <a:pPr eaLnBrk="1" hangingPunct="1">
              <a:buFont typeface="Arial" charset="0"/>
              <a:buChar char="►"/>
              <a:defRPr/>
            </a:pPr>
            <a:r>
              <a:rPr lang="en-US" sz="2400" b="1" dirty="0">
                <a:ea typeface="+mn-ea"/>
              </a:rPr>
              <a:t>Goal: </a:t>
            </a:r>
            <a:r>
              <a:rPr lang="en-US" sz="2400" b="1" dirty="0">
                <a:effectLst/>
                <a:ea typeface="+mn-ea"/>
              </a:rPr>
              <a:t>the retirement of government debt, and lower inflation through decreased public spending</a:t>
            </a:r>
          </a:p>
          <a:p>
            <a:pPr eaLnBrk="1" hangingPunct="1">
              <a:buFont typeface="Arial" charset="0"/>
              <a:buChar char="►"/>
              <a:defRPr/>
            </a:pPr>
            <a:endParaRPr lang="en-US" sz="2400" b="1" dirty="0">
              <a:effectLst/>
              <a:ea typeface="+mn-ea"/>
            </a:endParaRPr>
          </a:p>
          <a:p>
            <a:pPr eaLnBrk="1" hangingPunct="1">
              <a:buFont typeface="Arial" charset="0"/>
              <a:buChar char="►"/>
              <a:defRPr/>
            </a:pPr>
            <a:r>
              <a:rPr lang="en-US" sz="2400" b="1" dirty="0">
                <a:effectLst/>
                <a:ea typeface="+mn-ea"/>
              </a:rPr>
              <a:t>Currency Auction and Market Prices</a:t>
            </a:r>
          </a:p>
          <a:p>
            <a:pPr eaLnBrk="1" hangingPunct="1">
              <a:buFont typeface="Arial" charset="0"/>
              <a:buChar char="►"/>
              <a:defRPr/>
            </a:pPr>
            <a:endParaRPr lang="en-US" sz="2400" b="1" dirty="0">
              <a:ea typeface="+mn-ea"/>
            </a:endParaRPr>
          </a:p>
          <a:p>
            <a:pPr eaLnBrk="1" hangingPunct="1">
              <a:buFont typeface="Arial" charset="0"/>
              <a:buChar char="►"/>
              <a:defRPr/>
            </a:pPr>
            <a:endParaRPr lang="en-US" sz="2800" dirty="0">
              <a:ea typeface="+mn-ea"/>
            </a:endParaRPr>
          </a:p>
        </p:txBody>
      </p:sp>
      <p:pic>
        <p:nvPicPr>
          <p:cNvPr id="33795" name="Picture 9" descr="chart_intro">
            <a:extLst>
              <a:ext uri="{FF2B5EF4-FFF2-40B4-BE49-F238E27FC236}">
                <a16:creationId xmlns:a16="http://schemas.microsoft.com/office/drawing/2014/main" id="{583BDF22-7852-151A-CC8D-9E140EC4B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600200"/>
            <a:ext cx="53371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3EDE8E8-A136-582D-C0C4-444F8EE43998}"/>
              </a:ext>
            </a:extLst>
          </p:cNvPr>
          <p:cNvSpPr>
            <a:spLocks noGrp="1" noRot="1" noChangeArrowheads="1"/>
          </p:cNvSpPr>
          <p:nvPr>
            <p:ph type="title"/>
          </p:nvPr>
        </p:nvSpPr>
        <p:spPr/>
        <p:txBody>
          <a:bodyPr/>
          <a:lstStyle/>
          <a:p>
            <a:pPr eaLnBrk="1" hangingPunct="1">
              <a:defRPr/>
            </a:pPr>
            <a:r>
              <a:rPr lang="en-US" altLang="en-US"/>
              <a:t>Multilateral Institutions</a:t>
            </a:r>
          </a:p>
        </p:txBody>
      </p:sp>
      <p:sp>
        <p:nvSpPr>
          <p:cNvPr id="52227" name="Rectangle 3">
            <a:extLst>
              <a:ext uri="{FF2B5EF4-FFF2-40B4-BE49-F238E27FC236}">
                <a16:creationId xmlns:a16="http://schemas.microsoft.com/office/drawing/2014/main" id="{A3D088C1-497D-6C12-5C01-287F22ABF292}"/>
              </a:ext>
            </a:extLst>
          </p:cNvPr>
          <p:cNvSpPr>
            <a:spLocks noGrp="1" noRot="1" noChangeArrowheads="1"/>
          </p:cNvSpPr>
          <p:nvPr>
            <p:ph type="body" idx="1"/>
          </p:nvPr>
        </p:nvSpPr>
        <p:spPr>
          <a:xfrm>
            <a:off x="533400" y="1066800"/>
            <a:ext cx="8540750" cy="4498975"/>
          </a:xfrm>
        </p:spPr>
        <p:txBody>
          <a:bodyPr/>
          <a:lstStyle/>
          <a:p>
            <a:pPr eaLnBrk="1" hangingPunct="1">
              <a:defRPr/>
            </a:pPr>
            <a:r>
              <a:rPr lang="en-US" altLang="en-US" b="1"/>
              <a:t>IMF vs. World Bank vs. Bilateral Donors vs. UNDP</a:t>
            </a:r>
          </a:p>
          <a:p>
            <a:pPr eaLnBrk="1" hangingPunct="1">
              <a:defRPr/>
            </a:pPr>
            <a:endParaRPr lang="en-US" altLang="en-US" b="1"/>
          </a:p>
          <a:p>
            <a:pPr lvl="1" eaLnBrk="1" hangingPunct="1">
              <a:defRPr/>
            </a:pPr>
            <a:r>
              <a:rPr lang="en-US" altLang="en-US" b="1"/>
              <a:t>Bridging Loans</a:t>
            </a:r>
          </a:p>
          <a:p>
            <a:pPr lvl="1" eaLnBrk="1" hangingPunct="1">
              <a:defRPr/>
            </a:pPr>
            <a:endParaRPr lang="en-US" altLang="en-US" b="1"/>
          </a:p>
          <a:p>
            <a:pPr lvl="1" eaLnBrk="1" hangingPunct="1">
              <a:defRPr/>
            </a:pPr>
            <a:r>
              <a:rPr lang="en-US" altLang="en-US" b="1"/>
              <a:t>Sectoral Loans and Grants</a:t>
            </a:r>
          </a:p>
          <a:p>
            <a:pPr lvl="1" eaLnBrk="1" hangingPunct="1">
              <a:defRPr/>
            </a:pPr>
            <a:endParaRPr lang="en-US" altLang="en-US" b="1"/>
          </a:p>
          <a:p>
            <a:pPr lvl="1" eaLnBrk="1" hangingPunct="1">
              <a:defRPr/>
            </a:pPr>
            <a:r>
              <a:rPr lang="en-US" altLang="en-US" b="1"/>
              <a:t>Project Grants</a:t>
            </a:r>
          </a:p>
          <a:p>
            <a:pPr lvl="1" eaLnBrk="1" hangingPunct="1">
              <a:defRPr/>
            </a:pPr>
            <a:endParaRPr lang="en-US" altLang="en-US" b="1"/>
          </a:p>
          <a:p>
            <a:pPr lvl="1" eaLnBrk="1" hangingPunct="1">
              <a:defRPr/>
            </a:pPr>
            <a:r>
              <a:rPr lang="en-US" altLang="en-US" b="1"/>
              <a:t>International Requirements vs. domestic political response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2283-D3C1-F5B3-AD52-A3C7FD41E4CE}"/>
              </a:ext>
            </a:extLst>
          </p:cNvPr>
          <p:cNvSpPr>
            <a:spLocks noGrp="1"/>
          </p:cNvSpPr>
          <p:nvPr>
            <p:ph type="title"/>
          </p:nvPr>
        </p:nvSpPr>
        <p:spPr/>
        <p:txBody>
          <a:bodyPr/>
          <a:lstStyle/>
          <a:p>
            <a:pPr eaLnBrk="1" hangingPunct="1">
              <a:defRPr/>
            </a:pPr>
            <a:r>
              <a:rPr lang="en-US" altLang="en-US" dirty="0"/>
              <a:t>IMF Director</a:t>
            </a:r>
            <a:br>
              <a:rPr lang="en-US" altLang="en-US" dirty="0"/>
            </a:br>
            <a:r>
              <a:rPr lang="en-US" altLang="en-US" dirty="0"/>
              <a:t>Christine LaGarde 2011-2019</a:t>
            </a:r>
          </a:p>
        </p:txBody>
      </p:sp>
      <p:sp>
        <p:nvSpPr>
          <p:cNvPr id="3" name="Content Placeholder 2">
            <a:extLst>
              <a:ext uri="{FF2B5EF4-FFF2-40B4-BE49-F238E27FC236}">
                <a16:creationId xmlns:a16="http://schemas.microsoft.com/office/drawing/2014/main" id="{B808F546-34D6-80E7-84C2-71C9B231F9FF}"/>
              </a:ext>
            </a:extLst>
          </p:cNvPr>
          <p:cNvSpPr>
            <a:spLocks noGrp="1"/>
          </p:cNvSpPr>
          <p:nvPr>
            <p:ph idx="1"/>
          </p:nvPr>
        </p:nvSpPr>
        <p:spPr/>
        <p:txBody>
          <a:bodyPr/>
          <a:lstStyle/>
          <a:p>
            <a:pPr eaLnBrk="1" hangingPunct="1">
              <a:buFont typeface="Arial" charset="0"/>
              <a:buChar char="►"/>
              <a:defRPr/>
            </a:pPr>
            <a:endParaRPr lang="en-US" dirty="0">
              <a:ea typeface="+mn-ea"/>
            </a:endParaRPr>
          </a:p>
        </p:txBody>
      </p:sp>
      <p:pic>
        <p:nvPicPr>
          <p:cNvPr id="35843" name="Picture 2">
            <a:extLst>
              <a:ext uri="{FF2B5EF4-FFF2-40B4-BE49-F238E27FC236}">
                <a16:creationId xmlns:a16="http://schemas.microsoft.com/office/drawing/2014/main" id="{ECD92EF6-1475-8292-390B-AC0E4F347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4522788"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a:extLst>
              <a:ext uri="{FF2B5EF4-FFF2-40B4-BE49-F238E27FC236}">
                <a16:creationId xmlns:a16="http://schemas.microsoft.com/office/drawing/2014/main" id="{0988883E-ED53-FA65-B87E-3525BDB57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63738"/>
            <a:ext cx="4640263"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D179DFB-8411-F98E-3DEE-4B2E6FF0AD4C}"/>
              </a:ext>
            </a:extLst>
          </p:cNvPr>
          <p:cNvSpPr>
            <a:spLocks noGrp="1" noRot="1" noChangeArrowheads="1"/>
          </p:cNvSpPr>
          <p:nvPr>
            <p:ph type="title" idx="4294967295"/>
          </p:nvPr>
        </p:nvSpPr>
        <p:spPr>
          <a:xfrm>
            <a:off x="0" y="228600"/>
            <a:ext cx="8540750" cy="1143000"/>
          </a:xfrm>
        </p:spPr>
        <p:txBody>
          <a:bodyPr/>
          <a:lstStyle/>
          <a:p>
            <a:pPr eaLnBrk="1" hangingPunct="1">
              <a:defRPr/>
            </a:pPr>
            <a:r>
              <a:rPr lang="en-US" altLang="en-US"/>
              <a:t>Domestic Management Systems and International Influences </a:t>
            </a:r>
          </a:p>
        </p:txBody>
      </p:sp>
      <p:sp>
        <p:nvSpPr>
          <p:cNvPr id="31747" name="Rectangle 3">
            <a:extLst>
              <a:ext uri="{FF2B5EF4-FFF2-40B4-BE49-F238E27FC236}">
                <a16:creationId xmlns:a16="http://schemas.microsoft.com/office/drawing/2014/main" id="{1366B0FC-1A74-86E8-A8F1-49E6AAE0AE26}"/>
              </a:ext>
            </a:extLst>
          </p:cNvPr>
          <p:cNvSpPr>
            <a:spLocks noGrp="1" noRot="1" noChangeArrowheads="1"/>
          </p:cNvSpPr>
          <p:nvPr>
            <p:ph type="body" idx="4294967295"/>
          </p:nvPr>
        </p:nvSpPr>
        <p:spPr>
          <a:xfrm>
            <a:off x="0" y="1600200"/>
            <a:ext cx="8540750" cy="4498975"/>
          </a:xfrm>
        </p:spPr>
        <p:txBody>
          <a:bodyPr/>
          <a:lstStyle/>
          <a:p>
            <a:pPr marL="457200" indent="-457200" eaLnBrk="1" hangingPunct="1">
              <a:defRPr/>
            </a:pPr>
            <a:r>
              <a:rPr lang="en-US" altLang="en-US" b="1"/>
              <a:t>Historical periods of budgetary and fiscal management  (Continued)</a:t>
            </a:r>
          </a:p>
          <a:p>
            <a:pPr marL="457200" indent="-457200" eaLnBrk="1" hangingPunct="1">
              <a:defRPr/>
            </a:pPr>
            <a:endParaRPr lang="en-US" altLang="en-US" b="1"/>
          </a:p>
          <a:p>
            <a:pPr marL="914400" lvl="1" indent="-230188" eaLnBrk="1" hangingPunct="1">
              <a:defRPr/>
            </a:pPr>
            <a:r>
              <a:rPr lang="en-US" altLang="en-US" b="1"/>
              <a:t>1980s</a:t>
            </a:r>
          </a:p>
          <a:p>
            <a:pPr marL="1371600" lvl="2" eaLnBrk="1" hangingPunct="1">
              <a:defRPr/>
            </a:pPr>
            <a:r>
              <a:rPr lang="en-US" altLang="en-US" b="1"/>
              <a:t>Structural Adjustment—"non-budgetary" allocations vs. incremental budgeting </a:t>
            </a:r>
          </a:p>
          <a:p>
            <a:pPr marL="1371600" lvl="2" eaLnBrk="1" hangingPunct="1">
              <a:buFont typeface="Arial" panose="020B0604020202020204" pitchFamily="34" charset="0"/>
              <a:buNone/>
              <a:defRPr/>
            </a:pPr>
            <a:endParaRPr lang="en-US" altLang="en-US" b="1"/>
          </a:p>
          <a:p>
            <a:pPr marL="1371600" lvl="2" eaLnBrk="1" hangingPunct="1">
              <a:defRPr/>
            </a:pPr>
            <a:r>
              <a:rPr lang="en-US" altLang="en-US" b="1"/>
              <a:t>Problem of debt</a:t>
            </a:r>
          </a:p>
          <a:p>
            <a:pPr marL="1371600" lvl="2" eaLnBrk="1" hangingPunct="1">
              <a:defRPr/>
            </a:pPr>
            <a:endParaRPr lang="en-US" altLang="en-US" b="1"/>
          </a:p>
          <a:p>
            <a:pPr marL="1371600" lvl="2" eaLnBrk="1" hangingPunct="1">
              <a:defRPr/>
            </a:pPr>
            <a:r>
              <a:rPr lang="en-US" altLang="en-US" b="1"/>
              <a:t>Donor monies drive the system in the degenerated state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a:extLst>
              <a:ext uri="{FF2B5EF4-FFF2-40B4-BE49-F238E27FC236}">
                <a16:creationId xmlns:a16="http://schemas.microsoft.com/office/drawing/2014/main" id="{D57065CC-2A63-C318-F337-CF6A8D6CC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4105275"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3">
            <a:extLst>
              <a:ext uri="{FF2B5EF4-FFF2-40B4-BE49-F238E27FC236}">
                <a16:creationId xmlns:a16="http://schemas.microsoft.com/office/drawing/2014/main" id="{EB2C22BB-0A5C-7476-12CC-B2CAA999C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800" y="990600"/>
            <a:ext cx="48672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A0C4646-B30C-8A15-4C02-BD8E4B68D3F6}"/>
              </a:ext>
            </a:extLst>
          </p:cNvPr>
          <p:cNvSpPr>
            <a:spLocks noGrp="1" noRot="1" noChangeArrowheads="1"/>
          </p:cNvSpPr>
          <p:nvPr>
            <p:ph type="title"/>
          </p:nvPr>
        </p:nvSpPr>
        <p:spPr/>
        <p:txBody>
          <a:bodyPr/>
          <a:lstStyle/>
          <a:p>
            <a:pPr eaLnBrk="1" hangingPunct="1">
              <a:defRPr/>
            </a:pPr>
            <a:r>
              <a:rPr lang="en-US" altLang="en-US" sz="4000" b="1"/>
              <a:t>United Nations System vs. the Group of Twenty</a:t>
            </a:r>
          </a:p>
        </p:txBody>
      </p:sp>
      <p:sp>
        <p:nvSpPr>
          <p:cNvPr id="54275" name="Rectangle 3">
            <a:extLst>
              <a:ext uri="{FF2B5EF4-FFF2-40B4-BE49-F238E27FC236}">
                <a16:creationId xmlns:a16="http://schemas.microsoft.com/office/drawing/2014/main" id="{7562F163-7E4B-1397-E8A3-CCE1E7EDEAA4}"/>
              </a:ext>
            </a:extLst>
          </p:cNvPr>
          <p:cNvSpPr>
            <a:spLocks noGrp="1" noRot="1" noChangeArrowheads="1"/>
          </p:cNvSpPr>
          <p:nvPr>
            <p:ph type="body" idx="1"/>
          </p:nvPr>
        </p:nvSpPr>
        <p:spPr/>
        <p:txBody>
          <a:bodyPr/>
          <a:lstStyle/>
          <a:p>
            <a:pPr lvl="1" eaLnBrk="1" hangingPunct="1">
              <a:lnSpc>
                <a:spcPct val="90000"/>
              </a:lnSpc>
              <a:defRPr/>
            </a:pPr>
            <a:endParaRPr lang="en-US" b="1" dirty="0">
              <a:ea typeface="ＭＳ Ｐゴシック" charset="0"/>
            </a:endParaRPr>
          </a:p>
          <a:p>
            <a:pPr lvl="1" eaLnBrk="1" hangingPunct="1">
              <a:lnSpc>
                <a:spcPct val="90000"/>
              </a:lnSpc>
              <a:defRPr/>
            </a:pPr>
            <a:r>
              <a:rPr lang="en-US" b="1" dirty="0">
                <a:ea typeface="ＭＳ Ｐゴシック" charset="0"/>
              </a:rPr>
              <a:t>The role of international regimes- UN, World Bank, IMP, etc. New International Order (NIO) </a:t>
            </a:r>
          </a:p>
          <a:p>
            <a:pPr lvl="1" eaLnBrk="1" hangingPunct="1">
              <a:lnSpc>
                <a:spcPct val="90000"/>
              </a:lnSpc>
              <a:defRPr/>
            </a:pPr>
            <a:endParaRPr lang="en-US" b="1" dirty="0">
              <a:ea typeface="ＭＳ Ｐゴシック" charset="0"/>
            </a:endParaRPr>
          </a:p>
          <a:p>
            <a:pPr lvl="1" eaLnBrk="1" hangingPunct="1">
              <a:lnSpc>
                <a:spcPct val="90000"/>
              </a:lnSpc>
              <a:defRPr/>
            </a:pPr>
            <a:r>
              <a:rPr lang="en-US" b="1" dirty="0">
                <a:ea typeface="ＭＳ Ｐゴシック" charset="0"/>
              </a:rPr>
              <a:t>Opposing views of many UNDP Representatives (Pro-LDC)</a:t>
            </a:r>
          </a:p>
          <a:p>
            <a:pPr lvl="1" eaLnBrk="1" hangingPunct="1">
              <a:lnSpc>
                <a:spcPct val="90000"/>
              </a:lnSpc>
              <a:defRPr/>
            </a:pPr>
            <a:endParaRPr lang="en-US" b="1" dirty="0">
              <a:ea typeface="ＭＳ Ｐゴシック" charset="0"/>
            </a:endParaRPr>
          </a:p>
          <a:p>
            <a:pPr lvl="1" eaLnBrk="1" hangingPunct="1">
              <a:lnSpc>
                <a:spcPct val="90000"/>
              </a:lnSpc>
              <a:defRPr/>
            </a:pPr>
            <a:r>
              <a:rPr lang="en-US" b="1" dirty="0">
                <a:ea typeface="ＭＳ Ｐゴシック" charset="0"/>
              </a:rPr>
              <a:t>The Debate and the Role of the Resident and  Country Plans</a:t>
            </a:r>
          </a:p>
          <a:p>
            <a:pPr eaLnBrk="1" hangingPunct="1">
              <a:lnSpc>
                <a:spcPct val="90000"/>
              </a:lnSpc>
              <a:buFont typeface="Arial" charset="0"/>
              <a:buChar char="►"/>
              <a:defRPr/>
            </a:pPr>
            <a:endParaRPr lang="en-US" dirty="0">
              <a:ea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C2663-E73C-FA76-44A2-F984D9B045B1}"/>
              </a:ext>
            </a:extLst>
          </p:cNvPr>
          <p:cNvSpPr>
            <a:spLocks noGrp="1"/>
          </p:cNvSpPr>
          <p:nvPr>
            <p:ph type="title"/>
          </p:nvPr>
        </p:nvSpPr>
        <p:spPr/>
        <p:txBody>
          <a:bodyPr/>
          <a:lstStyle/>
          <a:p>
            <a:pPr eaLnBrk="1" hangingPunct="1">
              <a:defRPr/>
            </a:pPr>
            <a:r>
              <a:rPr lang="en-US" altLang="en-US" sz="2000" b="1"/>
              <a:t>UN Resident Coordinator and UNDP Resident Representative Speak at Regional Meeting in Centdral America</a:t>
            </a:r>
          </a:p>
        </p:txBody>
      </p:sp>
      <p:sp>
        <p:nvSpPr>
          <p:cNvPr id="3" name="Content Placeholder 2">
            <a:extLst>
              <a:ext uri="{FF2B5EF4-FFF2-40B4-BE49-F238E27FC236}">
                <a16:creationId xmlns:a16="http://schemas.microsoft.com/office/drawing/2014/main" id="{6900CD99-E162-7C7A-FB13-6E913C6D8DBD}"/>
              </a:ext>
            </a:extLst>
          </p:cNvPr>
          <p:cNvSpPr>
            <a:spLocks noGrp="1"/>
          </p:cNvSpPr>
          <p:nvPr>
            <p:ph idx="1"/>
          </p:nvPr>
        </p:nvSpPr>
        <p:spPr/>
        <p:txBody>
          <a:bodyPr/>
          <a:lstStyle/>
          <a:p>
            <a:pPr eaLnBrk="1" hangingPunct="1">
              <a:buFont typeface="Arial" charset="0"/>
              <a:buChar char="►"/>
              <a:defRPr/>
            </a:pPr>
            <a:endParaRPr lang="en-US" dirty="0">
              <a:ea typeface="+mn-ea"/>
            </a:endParaRPr>
          </a:p>
        </p:txBody>
      </p:sp>
      <p:pic>
        <p:nvPicPr>
          <p:cNvPr id="39939" name="Picture 2">
            <a:extLst>
              <a:ext uri="{FF2B5EF4-FFF2-40B4-BE49-F238E27FC236}">
                <a16:creationId xmlns:a16="http://schemas.microsoft.com/office/drawing/2014/main" id="{6DCDD4E6-DC0C-B2F9-AA66-2FC83035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19213"/>
            <a:ext cx="8305800"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D3877AE-3F50-7951-6A09-A12E5DCCD6D1}"/>
              </a:ext>
            </a:extLst>
          </p:cNvPr>
          <p:cNvSpPr>
            <a:spLocks noGrp="1" noRot="1" noChangeArrowheads="1"/>
          </p:cNvSpPr>
          <p:nvPr>
            <p:ph type="title"/>
          </p:nvPr>
        </p:nvSpPr>
        <p:spPr/>
        <p:txBody>
          <a:bodyPr/>
          <a:lstStyle/>
          <a:p>
            <a:pPr eaLnBrk="1" hangingPunct="1">
              <a:defRPr/>
            </a:pPr>
            <a:r>
              <a:rPr lang="en-US" altLang="en-US"/>
              <a:t>State of Financial Management under SAPs</a:t>
            </a:r>
          </a:p>
        </p:txBody>
      </p:sp>
      <p:sp>
        <p:nvSpPr>
          <p:cNvPr id="33795" name="Rectangle 3">
            <a:extLst>
              <a:ext uri="{FF2B5EF4-FFF2-40B4-BE49-F238E27FC236}">
                <a16:creationId xmlns:a16="http://schemas.microsoft.com/office/drawing/2014/main" id="{A6B58290-32B1-2E8D-7862-182138F93C95}"/>
              </a:ext>
            </a:extLst>
          </p:cNvPr>
          <p:cNvSpPr>
            <a:spLocks noGrp="1" noRot="1" noChangeArrowheads="1"/>
          </p:cNvSpPr>
          <p:nvPr>
            <p:ph type="body" idx="1"/>
          </p:nvPr>
        </p:nvSpPr>
        <p:spPr/>
        <p:txBody>
          <a:bodyPr/>
          <a:lstStyle/>
          <a:p>
            <a:pPr marL="457200" indent="-457200" eaLnBrk="1" hangingPunct="1">
              <a:lnSpc>
                <a:spcPct val="90000"/>
              </a:lnSpc>
              <a:defRPr/>
            </a:pPr>
            <a:r>
              <a:rPr lang="en-US" altLang="en-US" b="1"/>
              <a:t>Conditionality—World Bank, UNDP and the "Management" SAPs</a:t>
            </a:r>
          </a:p>
          <a:p>
            <a:pPr marL="457200" indent="-457200" eaLnBrk="1" hangingPunct="1">
              <a:lnSpc>
                <a:spcPct val="90000"/>
              </a:lnSpc>
              <a:defRPr/>
            </a:pPr>
            <a:endParaRPr lang="en-US" altLang="en-US" b="1"/>
          </a:p>
          <a:p>
            <a:pPr marL="914400" lvl="1" indent="-230188" eaLnBrk="1" hangingPunct="1">
              <a:lnSpc>
                <a:spcPct val="90000"/>
              </a:lnSpc>
              <a:defRPr/>
            </a:pPr>
            <a:r>
              <a:rPr lang="en-US" altLang="en-US" b="1"/>
              <a:t>The receivership committee Resident Rep., World Bank Representative and the IMF delegate resident ambassadors</a:t>
            </a:r>
          </a:p>
          <a:p>
            <a:pPr marL="914400" lvl="1" indent="-230188" eaLnBrk="1" hangingPunct="1">
              <a:lnSpc>
                <a:spcPct val="90000"/>
              </a:lnSpc>
              <a:defRPr/>
            </a:pPr>
            <a:endParaRPr lang="en-US" altLang="en-US" b="1"/>
          </a:p>
          <a:p>
            <a:pPr marL="914400" lvl="1" indent="-230188" eaLnBrk="1" hangingPunct="1">
              <a:lnSpc>
                <a:spcPct val="90000"/>
              </a:lnSpc>
              <a:defRPr/>
            </a:pPr>
            <a:r>
              <a:rPr lang="en-US" altLang="en-US" b="1"/>
              <a:t>Stabilization and Conditionality Requirements</a:t>
            </a:r>
          </a:p>
          <a:p>
            <a:pPr marL="1371600" lvl="2" eaLnBrk="1" hangingPunct="1">
              <a:lnSpc>
                <a:spcPct val="90000"/>
              </a:lnSpc>
              <a:defRPr/>
            </a:pPr>
            <a:r>
              <a:rPr lang="en-US" altLang="en-US" b="1"/>
              <a:t>Public Sector Reform</a:t>
            </a:r>
          </a:p>
          <a:p>
            <a:pPr marL="1371600" lvl="2" eaLnBrk="1" hangingPunct="1">
              <a:lnSpc>
                <a:spcPct val="90000"/>
              </a:lnSpc>
              <a:defRPr/>
            </a:pPr>
            <a:endParaRPr lang="en-US" altLang="en-US" b="1"/>
          </a:p>
          <a:p>
            <a:pPr marL="1371600" lvl="2" eaLnBrk="1" hangingPunct="1">
              <a:lnSpc>
                <a:spcPct val="90000"/>
              </a:lnSpc>
              <a:defRPr/>
            </a:pPr>
            <a:r>
              <a:rPr lang="en-US" altLang="en-US" b="1"/>
              <a:t>Privatization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20C9E82-281E-9012-FB9E-E64899433B56}"/>
              </a:ext>
            </a:extLst>
          </p:cNvPr>
          <p:cNvSpPr>
            <a:spLocks noGrp="1" noRot="1" noChangeArrowheads="1"/>
          </p:cNvSpPr>
          <p:nvPr>
            <p:ph type="title"/>
          </p:nvPr>
        </p:nvSpPr>
        <p:spPr/>
        <p:txBody>
          <a:bodyPr/>
          <a:lstStyle/>
          <a:p>
            <a:pPr eaLnBrk="1" hangingPunct="1">
              <a:defRPr/>
            </a:pPr>
            <a:r>
              <a:rPr lang="en-US" altLang="en-US" sz="4000"/>
              <a:t>Not the New International Order in Somalia</a:t>
            </a:r>
          </a:p>
        </p:txBody>
      </p:sp>
      <p:pic>
        <p:nvPicPr>
          <p:cNvPr id="41986" name="Picture 4" descr="Somalia">
            <a:extLst>
              <a:ext uri="{FF2B5EF4-FFF2-40B4-BE49-F238E27FC236}">
                <a16:creationId xmlns:a16="http://schemas.microsoft.com/office/drawing/2014/main" id="{8E837A83-AE97-1973-2F03-D9E6EAA7B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6388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A1C4491D-847E-56FB-0FEA-4ED326528FEA}"/>
              </a:ext>
            </a:extLst>
          </p:cNvPr>
          <p:cNvSpPr>
            <a:spLocks noGrp="1" noRot="1" noChangeArrowheads="1"/>
          </p:cNvSpPr>
          <p:nvPr>
            <p:ph type="title"/>
          </p:nvPr>
        </p:nvSpPr>
        <p:spPr/>
        <p:txBody>
          <a:bodyPr/>
          <a:lstStyle/>
          <a:p>
            <a:pPr eaLnBrk="1" hangingPunct="1">
              <a:defRPr/>
            </a:pPr>
            <a:r>
              <a:rPr lang="en-US" altLang="en-US" sz="4000"/>
              <a:t>How to Relieve Third World Debt?</a:t>
            </a:r>
          </a:p>
        </p:txBody>
      </p:sp>
      <p:sp>
        <p:nvSpPr>
          <p:cNvPr id="89091" name="Rectangle 3">
            <a:extLst>
              <a:ext uri="{FF2B5EF4-FFF2-40B4-BE49-F238E27FC236}">
                <a16:creationId xmlns:a16="http://schemas.microsoft.com/office/drawing/2014/main" id="{738C44E7-25BB-7B2F-E5FF-34445DF44F4D}"/>
              </a:ext>
            </a:extLst>
          </p:cNvPr>
          <p:cNvSpPr>
            <a:spLocks noGrp="1" noRot="1" noChangeArrowheads="1"/>
          </p:cNvSpPr>
          <p:nvPr>
            <p:ph type="body" idx="1"/>
          </p:nvPr>
        </p:nvSpPr>
        <p:spPr/>
        <p:txBody>
          <a:bodyPr/>
          <a:lstStyle/>
          <a:p>
            <a:pPr eaLnBrk="1" hangingPunct="1">
              <a:buFont typeface="Arial" charset="0"/>
              <a:buChar char="►"/>
              <a:defRPr/>
            </a:pPr>
            <a:r>
              <a:rPr lang="en-US">
                <a:ea typeface="+mn-ea"/>
              </a:rPr>
              <a:t>The Celebrity Factor</a:t>
            </a:r>
          </a:p>
          <a:p>
            <a:pPr eaLnBrk="1" hangingPunct="1">
              <a:buFont typeface="Arial" charset="0"/>
              <a:buChar char="►"/>
              <a:defRPr/>
            </a:pPr>
            <a:endParaRPr lang="en-US">
              <a:ea typeface="+mn-ea"/>
            </a:endParaRPr>
          </a:p>
          <a:p>
            <a:pPr eaLnBrk="1" hangingPunct="1">
              <a:buFont typeface="Arial" charset="0"/>
              <a:buNone/>
              <a:defRPr/>
            </a:pPr>
            <a:endParaRPr lang="en-US">
              <a:ea typeface="+mn-ea"/>
            </a:endParaRPr>
          </a:p>
          <a:p>
            <a:pPr eaLnBrk="1" hangingPunct="1">
              <a:buFont typeface="Arial" charset="0"/>
              <a:buChar char="►"/>
              <a:defRPr/>
            </a:pPr>
            <a:endParaRPr lang="en-US">
              <a:ea typeface="+mn-ea"/>
            </a:endParaRPr>
          </a:p>
        </p:txBody>
      </p:sp>
      <p:pic>
        <p:nvPicPr>
          <p:cNvPr id="43011" name="Picture 4" descr="Bono">
            <a:extLst>
              <a:ext uri="{FF2B5EF4-FFF2-40B4-BE49-F238E27FC236}">
                <a16:creationId xmlns:a16="http://schemas.microsoft.com/office/drawing/2014/main" id="{C728BC64-0193-D0EE-A120-4E39B3B97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6670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4DFC7CC-CC1F-5CA3-65A6-C9C922C690A4}"/>
              </a:ext>
            </a:extLst>
          </p:cNvPr>
          <p:cNvSpPr>
            <a:spLocks noGrp="1" noChangeArrowheads="1"/>
          </p:cNvSpPr>
          <p:nvPr>
            <p:ph type="ctrTitle"/>
          </p:nvPr>
        </p:nvSpPr>
        <p:spPr>
          <a:xfrm>
            <a:off x="685800" y="2286000"/>
            <a:ext cx="7467600" cy="1736725"/>
          </a:xfrm>
        </p:spPr>
        <p:txBody>
          <a:bodyPr/>
          <a:lstStyle/>
          <a:p>
            <a:pPr eaLnBrk="1" hangingPunct="1">
              <a:defRPr/>
            </a:pPr>
            <a:br>
              <a:rPr lang="en-US" altLang="en-US"/>
            </a:br>
            <a:br>
              <a:rPr lang="en-US" altLang="en-US"/>
            </a:br>
            <a:br>
              <a:rPr lang="en-US" altLang="en-US"/>
            </a:br>
            <a:r>
              <a:rPr lang="en-US" altLang="en-US"/>
              <a:t>Technical Assistance and Structural Adjustment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9E569335-41FA-B20B-3DC6-20F6C761BBDF}"/>
              </a:ext>
            </a:extLst>
          </p:cNvPr>
          <p:cNvSpPr>
            <a:spLocks noGrp="1" noRot="1" noChangeArrowheads="1"/>
          </p:cNvSpPr>
          <p:nvPr>
            <p:ph type="title"/>
          </p:nvPr>
        </p:nvSpPr>
        <p:spPr/>
        <p:txBody>
          <a:bodyPr/>
          <a:lstStyle/>
          <a:p>
            <a:pPr eaLnBrk="1" hangingPunct="1">
              <a:defRPr/>
            </a:pPr>
            <a:br>
              <a:rPr lang="en-US" altLang="en-US" sz="4000" b="1"/>
            </a:br>
            <a:br>
              <a:rPr lang="en-US" altLang="en-US" sz="4000" b="1"/>
            </a:br>
            <a:r>
              <a:rPr lang="en-US" altLang="en-US" sz="4000" b="1"/>
              <a:t>IV.  Public Sector Reform and  Policy Reform</a:t>
            </a:r>
            <a:br>
              <a:rPr lang="en-US" altLang="en-US" sz="4000" b="1"/>
            </a:br>
            <a:br>
              <a:rPr lang="en-US" altLang="en-US" sz="4000" b="1"/>
            </a:br>
            <a:endParaRPr lang="en-US" altLang="en-US" sz="4000" b="1"/>
          </a:p>
        </p:txBody>
      </p:sp>
      <p:sp>
        <p:nvSpPr>
          <p:cNvPr id="115719" name="Rectangle 7">
            <a:extLst>
              <a:ext uri="{FF2B5EF4-FFF2-40B4-BE49-F238E27FC236}">
                <a16:creationId xmlns:a16="http://schemas.microsoft.com/office/drawing/2014/main" id="{2F1082A0-5B23-FEDF-00B3-11E86510FCF0}"/>
              </a:ext>
            </a:extLst>
          </p:cNvPr>
          <p:cNvSpPr>
            <a:spLocks noGrp="1" noRot="1" noChangeArrowheads="1"/>
          </p:cNvSpPr>
          <p:nvPr>
            <p:ph type="body" sz="half" idx="1"/>
          </p:nvPr>
        </p:nvSpPr>
        <p:spPr/>
        <p:txBody>
          <a:bodyPr/>
          <a:lstStyle/>
          <a:p>
            <a:pPr eaLnBrk="1" hangingPunct="1">
              <a:defRPr/>
            </a:pPr>
            <a:r>
              <a:rPr lang="en-US" altLang="en-US"/>
              <a:t>Bad Governance.</a:t>
            </a:r>
          </a:p>
        </p:txBody>
      </p:sp>
      <p:sp>
        <p:nvSpPr>
          <p:cNvPr id="115720" name="Rectangle 8">
            <a:extLst>
              <a:ext uri="{FF2B5EF4-FFF2-40B4-BE49-F238E27FC236}">
                <a16:creationId xmlns:a16="http://schemas.microsoft.com/office/drawing/2014/main" id="{5ADF4691-CD2A-BAB7-6F81-D30EE8FBE970}"/>
              </a:ext>
            </a:extLst>
          </p:cNvPr>
          <p:cNvSpPr>
            <a:spLocks noGrp="1" noRot="1" noChangeArrowheads="1"/>
          </p:cNvSpPr>
          <p:nvPr>
            <p:ph type="body" sz="half" idx="2"/>
          </p:nvPr>
        </p:nvSpPr>
        <p:spPr/>
        <p:txBody>
          <a:bodyPr/>
          <a:lstStyle/>
          <a:p>
            <a:pPr eaLnBrk="1" hangingPunct="1">
              <a:defRPr/>
            </a:pPr>
            <a:r>
              <a:rPr lang="en-US" altLang="en-US"/>
              <a:t>LDC Poverty?</a:t>
            </a:r>
          </a:p>
        </p:txBody>
      </p:sp>
      <p:pic>
        <p:nvPicPr>
          <p:cNvPr id="44036" name="Picture 6" descr="LDC Poverty">
            <a:extLst>
              <a:ext uri="{FF2B5EF4-FFF2-40B4-BE49-F238E27FC236}">
                <a16:creationId xmlns:a16="http://schemas.microsoft.com/office/drawing/2014/main" id="{71BD20A0-CEB1-7CFC-8B4A-611B132F056F}"/>
              </a:ext>
            </a:extLst>
          </p:cNvPr>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876800" y="3276600"/>
            <a:ext cx="3657600" cy="2749550"/>
          </a:xfrm>
          <a:noFill/>
          <a:extLst>
            <a:ext uri="{909E8E84-426E-40DD-AFC4-6F175D3DCCD1}">
              <a14:hiddenFill xmlns:a14="http://schemas.microsoft.com/office/drawing/2010/main">
                <a:solidFill>
                  <a:srgbClr val="FFFFFF"/>
                </a:solidFill>
              </a14:hiddenFill>
            </a:ext>
          </a:extLst>
        </p:spPr>
      </p:pic>
      <p:pic>
        <p:nvPicPr>
          <p:cNvPr id="44037" name="Picture 9" descr="time-amin">
            <a:extLst>
              <a:ext uri="{FF2B5EF4-FFF2-40B4-BE49-F238E27FC236}">
                <a16:creationId xmlns:a16="http://schemas.microsoft.com/office/drawing/2014/main" id="{443AC999-C474-943D-1418-FC04DBEDE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3406775"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E518834-5A1B-32E3-CD75-4810E08C216B}"/>
              </a:ext>
            </a:extLst>
          </p:cNvPr>
          <p:cNvSpPr>
            <a:spLocks noGrp="1" noRot="1" noChangeArrowheads="1"/>
          </p:cNvSpPr>
          <p:nvPr>
            <p:ph type="title"/>
          </p:nvPr>
        </p:nvSpPr>
        <p:spPr/>
        <p:txBody>
          <a:bodyPr/>
          <a:lstStyle/>
          <a:p>
            <a:pPr eaLnBrk="1" hangingPunct="1">
              <a:defRPr/>
            </a:pPr>
            <a:r>
              <a:rPr lang="en-US" altLang="en-US"/>
              <a:t>Domestic Management Systems and International Influences </a:t>
            </a:r>
          </a:p>
        </p:txBody>
      </p:sp>
      <p:sp>
        <p:nvSpPr>
          <p:cNvPr id="40963" name="Rectangle 3">
            <a:extLst>
              <a:ext uri="{FF2B5EF4-FFF2-40B4-BE49-F238E27FC236}">
                <a16:creationId xmlns:a16="http://schemas.microsoft.com/office/drawing/2014/main" id="{0D3849E7-EC3E-415B-B0C2-ECD14A5818B3}"/>
              </a:ext>
            </a:extLst>
          </p:cNvPr>
          <p:cNvSpPr>
            <a:spLocks noGrp="1" noRot="1" noChangeArrowheads="1"/>
          </p:cNvSpPr>
          <p:nvPr>
            <p:ph type="body" idx="1"/>
          </p:nvPr>
        </p:nvSpPr>
        <p:spPr/>
        <p:txBody>
          <a:bodyPr/>
          <a:lstStyle/>
          <a:p>
            <a:pPr marL="457200" indent="-457200" eaLnBrk="1" hangingPunct="1">
              <a:lnSpc>
                <a:spcPct val="90000"/>
              </a:lnSpc>
              <a:defRPr/>
            </a:pPr>
            <a:endParaRPr lang="en-US" altLang="en-US"/>
          </a:p>
          <a:p>
            <a:pPr marL="457200" indent="-457200" eaLnBrk="1" hangingPunct="1">
              <a:lnSpc>
                <a:spcPct val="90000"/>
              </a:lnSpc>
              <a:defRPr/>
            </a:pPr>
            <a:r>
              <a:rPr lang="en-US" altLang="en-US" b="1"/>
              <a:t>Historical periods of budgetary and fiscal management</a:t>
            </a:r>
          </a:p>
          <a:p>
            <a:pPr marL="457200" indent="-457200" eaLnBrk="1" hangingPunct="1">
              <a:lnSpc>
                <a:spcPct val="90000"/>
              </a:lnSpc>
              <a:buFont typeface="Arial" panose="020B0604020202020204" pitchFamily="34" charset="0"/>
              <a:buNone/>
              <a:defRPr/>
            </a:pPr>
            <a:endParaRPr lang="en-US" altLang="en-US" b="1"/>
          </a:p>
          <a:p>
            <a:pPr marL="914400" lvl="1" indent="-230188" eaLnBrk="1" hangingPunct="1">
              <a:lnSpc>
                <a:spcPct val="90000"/>
              </a:lnSpc>
              <a:defRPr/>
            </a:pPr>
            <a:r>
              <a:rPr lang="en-US" altLang="en-US" b="1"/>
              <a:t>1990s</a:t>
            </a:r>
          </a:p>
          <a:p>
            <a:pPr marL="914400" lvl="1" indent="-230188" eaLnBrk="1" hangingPunct="1">
              <a:lnSpc>
                <a:spcPct val="90000"/>
              </a:lnSpc>
              <a:defRPr/>
            </a:pPr>
            <a:endParaRPr lang="en-US" altLang="en-US" b="1"/>
          </a:p>
          <a:p>
            <a:pPr marL="1371600" lvl="2" eaLnBrk="1" hangingPunct="1">
              <a:lnSpc>
                <a:spcPct val="90000"/>
              </a:lnSpc>
              <a:defRPr/>
            </a:pPr>
            <a:r>
              <a:rPr lang="en-US" altLang="en-US" b="1"/>
              <a:t>Collapse of the Soviet Union</a:t>
            </a:r>
          </a:p>
          <a:p>
            <a:pPr marL="1371600" lvl="2" eaLnBrk="1" hangingPunct="1">
              <a:lnSpc>
                <a:spcPct val="90000"/>
              </a:lnSpc>
              <a:defRPr/>
            </a:pPr>
            <a:endParaRPr lang="en-US" altLang="en-US" b="1"/>
          </a:p>
          <a:p>
            <a:pPr marL="1371600" lvl="2" eaLnBrk="1" hangingPunct="1">
              <a:lnSpc>
                <a:spcPct val="90000"/>
              </a:lnSpc>
              <a:defRPr/>
            </a:pPr>
            <a:r>
              <a:rPr lang="ja-JP" altLang="en-US" b="1"/>
              <a:t>“</a:t>
            </a:r>
            <a:r>
              <a:rPr lang="en-US" altLang="ja-JP" b="1"/>
              <a:t>Clash of civilizations</a:t>
            </a:r>
            <a:r>
              <a:rPr lang="ja-JP" altLang="en-US" b="1"/>
              <a:t>”</a:t>
            </a:r>
            <a:endParaRPr lang="en-US" altLang="ja-JP" b="1"/>
          </a:p>
          <a:p>
            <a:pPr marL="1371600" lvl="2" eaLnBrk="1" hangingPunct="1">
              <a:lnSpc>
                <a:spcPct val="90000"/>
              </a:lnSpc>
              <a:defRPr/>
            </a:pPr>
            <a:endParaRPr lang="en-US" altLang="en-US" b="1"/>
          </a:p>
          <a:p>
            <a:pPr marL="1371600" lvl="2" eaLnBrk="1" hangingPunct="1">
              <a:lnSpc>
                <a:spcPct val="90000"/>
              </a:lnSpc>
              <a:defRPr/>
            </a:pPr>
            <a:endParaRPr lang="en-US" altLang="en-US"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a:extLst>
              <a:ext uri="{FF2B5EF4-FFF2-40B4-BE49-F238E27FC236}">
                <a16:creationId xmlns:a16="http://schemas.microsoft.com/office/drawing/2014/main" id="{65838C18-D708-CD35-D86E-63F4BCC0D1A6}"/>
              </a:ext>
            </a:extLst>
          </p:cNvPr>
          <p:cNvSpPr>
            <a:spLocks noGrp="1" noRot="1" noChangeArrowheads="1"/>
          </p:cNvSpPr>
          <p:nvPr>
            <p:ph type="title"/>
          </p:nvPr>
        </p:nvSpPr>
        <p:spPr/>
        <p:txBody>
          <a:bodyPr/>
          <a:lstStyle/>
          <a:p>
            <a:pPr eaLnBrk="1" hangingPunct="1">
              <a:defRPr/>
            </a:pPr>
            <a:r>
              <a:rPr lang="en-US" altLang="en-US" sz="4000"/>
              <a:t>The End of the Command Economy?</a:t>
            </a:r>
          </a:p>
        </p:txBody>
      </p:sp>
      <p:pic>
        <p:nvPicPr>
          <p:cNvPr id="46082" name="Picture 8" descr="reagan-thumb">
            <a:extLst>
              <a:ext uri="{FF2B5EF4-FFF2-40B4-BE49-F238E27FC236}">
                <a16:creationId xmlns:a16="http://schemas.microsoft.com/office/drawing/2014/main" id="{ABB2E8BA-F3BD-B24C-CF1A-57657A9B8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810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9" descr="Stalin at the Helm">
            <a:extLst>
              <a:ext uri="{FF2B5EF4-FFF2-40B4-BE49-F238E27FC236}">
                <a16:creationId xmlns:a16="http://schemas.microsoft.com/office/drawing/2014/main" id="{918EC19C-C023-FACD-1683-BCD81D457C83}"/>
              </a:ext>
            </a:extLst>
          </p:cNvP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2438400"/>
            <a:ext cx="4865688" cy="327183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0E10DCE3-0782-BCC1-785F-24C7F8DEC08C}"/>
              </a:ext>
            </a:extLst>
          </p:cNvPr>
          <p:cNvSpPr>
            <a:spLocks noGrp="1" noRot="1" noChangeArrowheads="1"/>
          </p:cNvSpPr>
          <p:nvPr>
            <p:ph type="title"/>
          </p:nvPr>
        </p:nvSpPr>
        <p:spPr/>
        <p:txBody>
          <a:bodyPr/>
          <a:lstStyle/>
          <a:p>
            <a:pPr eaLnBrk="1" hangingPunct="1">
              <a:defRPr/>
            </a:pPr>
            <a:r>
              <a:rPr lang="ja-JP" altLang="en-US"/>
              <a:t>“</a:t>
            </a:r>
            <a:r>
              <a:rPr lang="en-US" altLang="ja-JP"/>
              <a:t>Happy Days</a:t>
            </a:r>
            <a:r>
              <a:rPr lang="ja-JP" altLang="en-US"/>
              <a:t>”</a:t>
            </a:r>
            <a:endParaRPr lang="en-US" altLang="en-US"/>
          </a:p>
        </p:txBody>
      </p:sp>
      <p:pic>
        <p:nvPicPr>
          <p:cNvPr id="47106" name="Picture 3">
            <a:extLst>
              <a:ext uri="{FF2B5EF4-FFF2-40B4-BE49-F238E27FC236}">
                <a16:creationId xmlns:a16="http://schemas.microsoft.com/office/drawing/2014/main" id="{30CBB608-9C5C-21CB-6B6C-7693348A528D}"/>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6800" y="1600200"/>
            <a:ext cx="7089775" cy="437673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a:extLst>
              <a:ext uri="{FF2B5EF4-FFF2-40B4-BE49-F238E27FC236}">
                <a16:creationId xmlns:a16="http://schemas.microsoft.com/office/drawing/2014/main" id="{D642205A-A7F9-203F-45C1-0557A93CCB45}"/>
              </a:ext>
            </a:extLst>
          </p:cNvPr>
          <p:cNvSpPr>
            <a:spLocks noGrp="1" noRot="1" noChangeArrowheads="1"/>
          </p:cNvSpPr>
          <p:nvPr>
            <p:ph type="title"/>
          </p:nvPr>
        </p:nvSpPr>
        <p:spPr/>
        <p:txBody>
          <a:bodyPr/>
          <a:lstStyle/>
          <a:p>
            <a:pPr eaLnBrk="1" hangingPunct="1">
              <a:defRPr/>
            </a:pPr>
            <a:r>
              <a:rPr lang="en-US" altLang="en-US"/>
              <a:t>1989-1993</a:t>
            </a:r>
          </a:p>
        </p:txBody>
      </p:sp>
      <p:pic>
        <p:nvPicPr>
          <p:cNvPr id="48130" name="Picture 8" descr="The%20Clash%20of%20Civilizations%20and%20the%20R-70KE">
            <a:extLst>
              <a:ext uri="{FF2B5EF4-FFF2-40B4-BE49-F238E27FC236}">
                <a16:creationId xmlns:a16="http://schemas.microsoft.com/office/drawing/2014/main" id="{37FD7DB4-D008-945C-26E6-8688D026E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133600"/>
            <a:ext cx="25066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10" descr="gorbachev">
            <a:extLst>
              <a:ext uri="{FF2B5EF4-FFF2-40B4-BE49-F238E27FC236}">
                <a16:creationId xmlns:a16="http://schemas.microsoft.com/office/drawing/2014/main" id="{495AADD7-2DC9-0159-433E-7AD628915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28924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6124D8F-8D33-68B0-1786-0BA5EA51671C}"/>
              </a:ext>
            </a:extLst>
          </p:cNvPr>
          <p:cNvSpPr>
            <a:spLocks noGrp="1" noRot="1" noChangeArrowheads="1"/>
          </p:cNvSpPr>
          <p:nvPr>
            <p:ph type="title"/>
          </p:nvPr>
        </p:nvSpPr>
        <p:spPr/>
        <p:txBody>
          <a:bodyPr/>
          <a:lstStyle/>
          <a:p>
            <a:pPr eaLnBrk="1" hangingPunct="1">
              <a:defRPr/>
            </a:pPr>
            <a:r>
              <a:rPr lang="en-US" altLang="en-US"/>
              <a:t>Current State of Financial Management</a:t>
            </a:r>
          </a:p>
        </p:txBody>
      </p:sp>
      <p:sp>
        <p:nvSpPr>
          <p:cNvPr id="34819" name="Rectangle 3">
            <a:extLst>
              <a:ext uri="{FF2B5EF4-FFF2-40B4-BE49-F238E27FC236}">
                <a16:creationId xmlns:a16="http://schemas.microsoft.com/office/drawing/2014/main" id="{435E6D9C-C228-108E-0360-9BD69F3E3B57}"/>
              </a:ext>
            </a:extLst>
          </p:cNvPr>
          <p:cNvSpPr>
            <a:spLocks noGrp="1" noRot="1" noChangeArrowheads="1"/>
          </p:cNvSpPr>
          <p:nvPr>
            <p:ph type="body" idx="1"/>
          </p:nvPr>
        </p:nvSpPr>
        <p:spPr/>
        <p:txBody>
          <a:bodyPr/>
          <a:lstStyle/>
          <a:p>
            <a:pPr marL="457200" indent="-457200" eaLnBrk="1" hangingPunct="1">
              <a:defRPr/>
            </a:pPr>
            <a:r>
              <a:rPr lang="en-US" altLang="en-US" sz="2800" b="1"/>
              <a:t>Reality—the absence of recurrent budgets.  No Development Money</a:t>
            </a:r>
          </a:p>
          <a:p>
            <a:pPr marL="457200" indent="-457200" eaLnBrk="1" hangingPunct="1">
              <a:defRPr/>
            </a:pPr>
            <a:endParaRPr lang="en-US" altLang="en-US" sz="2800" b="1"/>
          </a:p>
          <a:p>
            <a:pPr marL="457200" indent="-457200" eaLnBrk="1" hangingPunct="1">
              <a:defRPr/>
            </a:pPr>
            <a:r>
              <a:rPr lang="en-US" altLang="en-US" sz="2800" b="1"/>
              <a:t>Military or Mobilization Regimes Collapse</a:t>
            </a:r>
          </a:p>
          <a:p>
            <a:pPr marL="457200" indent="-457200" eaLnBrk="1" hangingPunct="1">
              <a:defRPr/>
            </a:pPr>
            <a:endParaRPr lang="en-US" altLang="en-US" sz="2800" b="1"/>
          </a:p>
          <a:p>
            <a:pPr marL="457200" indent="-457200" eaLnBrk="1" hangingPunct="1">
              <a:defRPr/>
            </a:pPr>
            <a:r>
              <a:rPr lang="en-US" altLang="en-US" sz="2800" b="1"/>
              <a:t>Activity (economy) driven by technical assistance projects the only game in town</a:t>
            </a:r>
          </a:p>
          <a:p>
            <a:pPr marL="457200" indent="-457200" eaLnBrk="1" hangingPunct="1">
              <a:defRPr/>
            </a:pPr>
            <a:endParaRPr lang="en-US" altLang="en-US" sz="2800" b="1"/>
          </a:p>
          <a:p>
            <a:pPr marL="457200" indent="-457200" eaLnBrk="1" hangingPunct="1">
              <a:defRPr/>
            </a:pPr>
            <a:r>
              <a:rPr lang="en-US" altLang="en-US" sz="2800" b="1"/>
              <a:t>Bridging and sectoral loans and grants major source of international involvement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DE971D4-21F7-ADC4-9F8A-58CFDAC9DA48}"/>
              </a:ext>
            </a:extLst>
          </p:cNvPr>
          <p:cNvSpPr>
            <a:spLocks noGrp="1" noRot="1" noChangeArrowheads="1"/>
          </p:cNvSpPr>
          <p:nvPr>
            <p:ph type="title"/>
          </p:nvPr>
        </p:nvSpPr>
        <p:spPr/>
        <p:txBody>
          <a:bodyPr/>
          <a:lstStyle/>
          <a:p>
            <a:pPr eaLnBrk="1" hangingPunct="1">
              <a:defRPr/>
            </a:pPr>
            <a:r>
              <a:rPr lang="en-US" altLang="en-US"/>
              <a:t>Current State of Financial Management</a:t>
            </a:r>
          </a:p>
        </p:txBody>
      </p:sp>
      <p:sp>
        <p:nvSpPr>
          <p:cNvPr id="35843" name="Rectangle 3">
            <a:extLst>
              <a:ext uri="{FF2B5EF4-FFF2-40B4-BE49-F238E27FC236}">
                <a16:creationId xmlns:a16="http://schemas.microsoft.com/office/drawing/2014/main" id="{D0080D57-8275-2E47-02FB-81F0DD11FC04}"/>
              </a:ext>
            </a:extLst>
          </p:cNvPr>
          <p:cNvSpPr>
            <a:spLocks noGrp="1" noRot="1" noChangeArrowheads="1"/>
          </p:cNvSpPr>
          <p:nvPr>
            <p:ph type="body" idx="1"/>
          </p:nvPr>
        </p:nvSpPr>
        <p:spPr>
          <a:xfrm>
            <a:off x="304800" y="1295400"/>
            <a:ext cx="8540750" cy="4498975"/>
          </a:xfrm>
        </p:spPr>
        <p:txBody>
          <a:bodyPr/>
          <a:lstStyle/>
          <a:p>
            <a:pPr marL="457200" indent="-457200" eaLnBrk="1" hangingPunct="1">
              <a:lnSpc>
                <a:spcPct val="80000"/>
              </a:lnSpc>
              <a:defRPr/>
            </a:pPr>
            <a:endParaRPr lang="en-US" altLang="en-US" sz="2800"/>
          </a:p>
          <a:p>
            <a:pPr marL="457200" indent="-457200" eaLnBrk="1" hangingPunct="1">
              <a:lnSpc>
                <a:spcPct val="80000"/>
              </a:lnSpc>
              <a:defRPr/>
            </a:pPr>
            <a:r>
              <a:rPr lang="en-US" altLang="en-US" sz="2800" b="1"/>
              <a:t>Key Conditionality—Privatization of the economy</a:t>
            </a:r>
          </a:p>
          <a:p>
            <a:pPr marL="457200" indent="-457200" eaLnBrk="1" hangingPunct="1">
              <a:lnSpc>
                <a:spcPct val="80000"/>
              </a:lnSpc>
              <a:defRPr/>
            </a:pPr>
            <a:endParaRPr lang="en-US" altLang="en-US" sz="2800" b="1"/>
          </a:p>
          <a:p>
            <a:pPr marL="914400" lvl="1" indent="-230188" eaLnBrk="1" hangingPunct="1">
              <a:lnSpc>
                <a:spcPct val="80000"/>
              </a:lnSpc>
              <a:defRPr/>
            </a:pPr>
            <a:r>
              <a:rPr lang="en-US" altLang="en-US" b="1"/>
              <a:t>Divestiture</a:t>
            </a:r>
          </a:p>
          <a:p>
            <a:pPr marL="914400" lvl="1" indent="-230188" eaLnBrk="1" hangingPunct="1">
              <a:lnSpc>
                <a:spcPct val="80000"/>
              </a:lnSpc>
              <a:defRPr/>
            </a:pPr>
            <a:endParaRPr lang="en-US" altLang="en-US" b="1"/>
          </a:p>
          <a:p>
            <a:pPr marL="914400" lvl="1" indent="-230188" eaLnBrk="1" hangingPunct="1">
              <a:lnSpc>
                <a:spcPct val="80000"/>
              </a:lnSpc>
              <a:defRPr/>
            </a:pPr>
            <a:r>
              <a:rPr lang="en-US" altLang="en-US" b="1"/>
              <a:t>Contracting out</a:t>
            </a:r>
          </a:p>
          <a:p>
            <a:pPr marL="914400" lvl="1" indent="-230188" eaLnBrk="1" hangingPunct="1">
              <a:lnSpc>
                <a:spcPct val="80000"/>
              </a:lnSpc>
              <a:defRPr/>
            </a:pPr>
            <a:endParaRPr lang="en-US" altLang="en-US" b="1"/>
          </a:p>
          <a:p>
            <a:pPr marL="914400" lvl="1" indent="-230188" eaLnBrk="1" hangingPunct="1">
              <a:lnSpc>
                <a:spcPct val="80000"/>
              </a:lnSpc>
              <a:defRPr/>
            </a:pPr>
            <a:r>
              <a:rPr lang="en-US" altLang="en-US" b="1"/>
              <a:t>Liquidation</a:t>
            </a:r>
          </a:p>
          <a:p>
            <a:pPr marL="914400" lvl="1" indent="-230188" eaLnBrk="1" hangingPunct="1">
              <a:lnSpc>
                <a:spcPct val="80000"/>
              </a:lnSpc>
              <a:defRPr/>
            </a:pPr>
            <a:endParaRPr lang="en-US" altLang="en-US" b="1"/>
          </a:p>
          <a:p>
            <a:pPr marL="914400" lvl="1" indent="-230188" eaLnBrk="1" hangingPunct="1">
              <a:lnSpc>
                <a:spcPct val="80000"/>
              </a:lnSpc>
              <a:defRPr/>
            </a:pPr>
            <a:r>
              <a:rPr lang="en-US" altLang="en-US" b="1"/>
              <a:t>Sell off public private partnership shares </a:t>
            </a:r>
          </a:p>
        </p:txBody>
      </p:sp>
      <p:pic>
        <p:nvPicPr>
          <p:cNvPr id="50179" name="Picture 4" descr="privatization%201">
            <a:extLst>
              <a:ext uri="{FF2B5EF4-FFF2-40B4-BE49-F238E27FC236}">
                <a16:creationId xmlns:a16="http://schemas.microsoft.com/office/drawing/2014/main" id="{A8DC2DBA-57C2-B16C-6242-103824316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0"/>
            <a:ext cx="29908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33FB1A4-2806-E066-6F51-41A31178B8E4}"/>
              </a:ext>
            </a:extLst>
          </p:cNvPr>
          <p:cNvSpPr>
            <a:spLocks noGrp="1" noRot="1" noChangeArrowheads="1"/>
          </p:cNvSpPr>
          <p:nvPr>
            <p:ph type="title"/>
          </p:nvPr>
        </p:nvSpPr>
        <p:spPr/>
        <p:txBody>
          <a:bodyPr/>
          <a:lstStyle/>
          <a:p>
            <a:pPr eaLnBrk="1" hangingPunct="1">
              <a:defRPr/>
            </a:pPr>
            <a:r>
              <a:rPr lang="en-US" altLang="en-US" dirty="0"/>
              <a:t>State of Financial Management:</a:t>
            </a:r>
            <a:br>
              <a:rPr lang="en-US" altLang="en-US" dirty="0"/>
            </a:br>
            <a:r>
              <a:rPr lang="en-US" altLang="en-US" dirty="0"/>
              <a:t>2001</a:t>
            </a:r>
          </a:p>
        </p:txBody>
      </p:sp>
      <p:sp>
        <p:nvSpPr>
          <p:cNvPr id="36867" name="Rectangle 3">
            <a:extLst>
              <a:ext uri="{FF2B5EF4-FFF2-40B4-BE49-F238E27FC236}">
                <a16:creationId xmlns:a16="http://schemas.microsoft.com/office/drawing/2014/main" id="{A8CA24CB-8E3E-10F7-AC33-FBB12783C49D}"/>
              </a:ext>
            </a:extLst>
          </p:cNvPr>
          <p:cNvSpPr>
            <a:spLocks noGrp="1" noRot="1" noChangeArrowheads="1"/>
          </p:cNvSpPr>
          <p:nvPr>
            <p:ph type="body" idx="1"/>
          </p:nvPr>
        </p:nvSpPr>
        <p:spPr>
          <a:xfrm>
            <a:off x="609600" y="990600"/>
            <a:ext cx="8153400" cy="5334000"/>
          </a:xfrm>
        </p:spPr>
        <p:txBody>
          <a:bodyPr/>
          <a:lstStyle/>
          <a:p>
            <a:pPr marL="457200" indent="-457200" eaLnBrk="1" hangingPunct="1">
              <a:defRPr/>
            </a:pPr>
            <a:endParaRPr lang="en-US" altLang="en-US" sz="3600" dirty="0"/>
          </a:p>
          <a:p>
            <a:pPr marL="457200" indent="-457200" eaLnBrk="1" hangingPunct="1">
              <a:defRPr/>
            </a:pPr>
            <a:r>
              <a:rPr lang="en-US" altLang="en-US" sz="3600" dirty="0"/>
              <a:t>Problem—Privatization of the bureaucracy</a:t>
            </a:r>
          </a:p>
          <a:p>
            <a:pPr marL="914400" lvl="1" indent="-230188" eaLnBrk="1" hangingPunct="1">
              <a:defRPr/>
            </a:pPr>
            <a:r>
              <a:rPr lang="en-US" altLang="en-US" sz="3200" b="1" dirty="0"/>
              <a:t>Cutback the civil service</a:t>
            </a:r>
          </a:p>
          <a:p>
            <a:pPr marL="914400" lvl="1" indent="-230188" eaLnBrk="1" hangingPunct="1">
              <a:defRPr/>
            </a:pPr>
            <a:endParaRPr lang="en-US" altLang="en-US" sz="3200" b="1" dirty="0"/>
          </a:p>
          <a:p>
            <a:pPr marL="1371600" lvl="2" eaLnBrk="1" hangingPunct="1">
              <a:defRPr/>
            </a:pPr>
            <a:r>
              <a:rPr lang="en-US" altLang="en-US" sz="2800" b="1" dirty="0"/>
              <a:t>Infamous 19% first cut</a:t>
            </a:r>
          </a:p>
          <a:p>
            <a:pPr marL="1371600" lvl="2" eaLnBrk="1" hangingPunct="1">
              <a:defRPr/>
            </a:pPr>
            <a:endParaRPr lang="en-US" altLang="en-US" sz="2800" b="1" dirty="0"/>
          </a:p>
          <a:p>
            <a:pPr marL="914400" lvl="1" indent="-230188" eaLnBrk="1" hangingPunct="1">
              <a:defRPr/>
            </a:pPr>
            <a:r>
              <a:rPr lang="en-US" altLang="en-US" sz="3200" b="1" dirty="0"/>
              <a:t>Departments sell their services</a:t>
            </a:r>
          </a:p>
          <a:p>
            <a:pPr marL="914400" lvl="1" indent="-230188" eaLnBrk="1" hangingPunct="1">
              <a:defRPr/>
            </a:pPr>
            <a:endParaRPr lang="en-US" altLang="en-US" sz="3200" b="1" dirty="0"/>
          </a:p>
          <a:p>
            <a:pPr marL="1371600" lvl="2" eaLnBrk="1" hangingPunct="1">
              <a:defRPr/>
            </a:pPr>
            <a:r>
              <a:rPr lang="en-US" altLang="en-US" sz="2800" b="1" dirty="0"/>
              <a:t>Statistics in Zaire/Congo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666E40C-7B19-EFDA-7BB6-63CE83414E7D}"/>
              </a:ext>
            </a:extLst>
          </p:cNvPr>
          <p:cNvSpPr>
            <a:spLocks noGrp="1" noRot="1" noChangeArrowheads="1"/>
          </p:cNvSpPr>
          <p:nvPr>
            <p:ph type="title"/>
          </p:nvPr>
        </p:nvSpPr>
        <p:spPr>
          <a:xfrm>
            <a:off x="0" y="0"/>
            <a:ext cx="8610600" cy="1139825"/>
          </a:xfrm>
        </p:spPr>
        <p:txBody>
          <a:bodyPr/>
          <a:lstStyle/>
          <a:p>
            <a:pPr eaLnBrk="1" hangingPunct="1">
              <a:defRPr/>
            </a:pPr>
            <a:br>
              <a:rPr lang="en-US" altLang="en-US" sz="2800" b="1"/>
            </a:br>
            <a:br>
              <a:rPr lang="en-US" altLang="en-US" sz="2800" b="1"/>
            </a:br>
            <a:r>
              <a:rPr lang="en-US" altLang="en-US" sz="2800" b="1"/>
              <a:t> Current State of Financial Management Problem—Bad Governance and Privatization of the bureaucracy</a:t>
            </a:r>
            <a:br>
              <a:rPr lang="en-US" altLang="en-US" sz="2800" b="1"/>
            </a:br>
            <a:endParaRPr lang="en-US" altLang="en-US" sz="3600"/>
          </a:p>
        </p:txBody>
      </p:sp>
      <p:sp>
        <p:nvSpPr>
          <p:cNvPr id="37891" name="Rectangle 3">
            <a:extLst>
              <a:ext uri="{FF2B5EF4-FFF2-40B4-BE49-F238E27FC236}">
                <a16:creationId xmlns:a16="http://schemas.microsoft.com/office/drawing/2014/main" id="{5C87A0C1-361C-A971-442F-29378C8FCE15}"/>
              </a:ext>
            </a:extLst>
          </p:cNvPr>
          <p:cNvSpPr>
            <a:spLocks noGrp="1" noRot="1" noChangeArrowheads="1"/>
          </p:cNvSpPr>
          <p:nvPr>
            <p:ph type="body" idx="1"/>
          </p:nvPr>
        </p:nvSpPr>
        <p:spPr>
          <a:xfrm>
            <a:off x="609600" y="1066800"/>
            <a:ext cx="8153400" cy="5334000"/>
          </a:xfrm>
        </p:spPr>
        <p:txBody>
          <a:bodyPr/>
          <a:lstStyle/>
          <a:p>
            <a:pPr marL="457200" indent="-457200" eaLnBrk="1" hangingPunct="1">
              <a:lnSpc>
                <a:spcPct val="90000"/>
              </a:lnSpc>
              <a:defRPr/>
            </a:pPr>
            <a:endParaRPr lang="en-US" altLang="en-US" sz="3600" b="1"/>
          </a:p>
          <a:p>
            <a:pPr marL="457200" indent="-457200" eaLnBrk="1" hangingPunct="1">
              <a:lnSpc>
                <a:spcPct val="90000"/>
              </a:lnSpc>
              <a:defRPr/>
            </a:pPr>
            <a:r>
              <a:rPr lang="en-US" altLang="en-US" sz="3600" b="1"/>
              <a:t>Sub-economic salaries</a:t>
            </a:r>
          </a:p>
          <a:p>
            <a:pPr marL="457200" indent="-457200" eaLnBrk="1" hangingPunct="1">
              <a:lnSpc>
                <a:spcPct val="90000"/>
              </a:lnSpc>
              <a:defRPr/>
            </a:pPr>
            <a:endParaRPr lang="en-US" altLang="en-US" sz="3600" b="1"/>
          </a:p>
          <a:p>
            <a:pPr marL="457200" indent="-457200" eaLnBrk="1" hangingPunct="1">
              <a:lnSpc>
                <a:spcPct val="90000"/>
              </a:lnSpc>
              <a:defRPr/>
            </a:pPr>
            <a:r>
              <a:rPr lang="en-US" altLang="en-US" sz="3600" b="1"/>
              <a:t>Offices, houses and telephones</a:t>
            </a:r>
          </a:p>
          <a:p>
            <a:pPr marL="457200" indent="-457200" eaLnBrk="1" hangingPunct="1">
              <a:lnSpc>
                <a:spcPct val="90000"/>
              </a:lnSpc>
              <a:defRPr/>
            </a:pPr>
            <a:endParaRPr lang="en-US" altLang="en-US" sz="3600" b="1"/>
          </a:p>
          <a:p>
            <a:pPr marL="457200" indent="-457200" eaLnBrk="1" hangingPunct="1">
              <a:lnSpc>
                <a:spcPct val="90000"/>
              </a:lnSpc>
              <a:defRPr/>
            </a:pPr>
            <a:r>
              <a:rPr lang="en-US" altLang="en-US" sz="3600" b="1"/>
              <a:t>buying soap and selling chickens</a:t>
            </a:r>
          </a:p>
          <a:p>
            <a:pPr marL="457200" indent="-457200" eaLnBrk="1" hangingPunct="1">
              <a:lnSpc>
                <a:spcPct val="90000"/>
              </a:lnSpc>
              <a:defRPr/>
            </a:pPr>
            <a:endParaRPr lang="en-US" altLang="en-US" sz="3600" b="1"/>
          </a:p>
          <a:p>
            <a:pPr marL="457200" indent="-457200" eaLnBrk="1" hangingPunct="1">
              <a:lnSpc>
                <a:spcPct val="90000"/>
              </a:lnSpc>
              <a:defRPr/>
            </a:pPr>
            <a:r>
              <a:rPr lang="en-US" altLang="en-US" sz="3600" b="1"/>
              <a:t>Rent Seeking and Corruption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1EEE1BD-5C16-5291-757D-F640578CCAFA}"/>
              </a:ext>
            </a:extLst>
          </p:cNvPr>
          <p:cNvSpPr>
            <a:spLocks noGrp="1" noRot="1" noChangeArrowheads="1"/>
          </p:cNvSpPr>
          <p:nvPr>
            <p:ph type="title"/>
          </p:nvPr>
        </p:nvSpPr>
        <p:spPr/>
        <p:txBody>
          <a:bodyPr/>
          <a:lstStyle/>
          <a:p>
            <a:pPr eaLnBrk="1" hangingPunct="1">
              <a:defRPr/>
            </a:pPr>
            <a:r>
              <a:rPr lang="en-US" altLang="en-US" sz="4000" b="1"/>
              <a:t>Dr. Joshua Kivuva at Entrence to University of Nairobi</a:t>
            </a:r>
          </a:p>
        </p:txBody>
      </p:sp>
      <p:pic>
        <p:nvPicPr>
          <p:cNvPr id="53250" name="Picture 4" descr="University of Nairobi sign - no Corruption">
            <a:extLst>
              <a:ext uri="{FF2B5EF4-FFF2-40B4-BE49-F238E27FC236}">
                <a16:creationId xmlns:a16="http://schemas.microsoft.com/office/drawing/2014/main" id="{2A0DCE62-3D0F-9385-7B93-B3D3F8F40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2390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a:extLst>
              <a:ext uri="{FF2B5EF4-FFF2-40B4-BE49-F238E27FC236}">
                <a16:creationId xmlns:a16="http://schemas.microsoft.com/office/drawing/2014/main" id="{B7A32603-1BC0-0EA2-D1F5-01612879F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688"/>
            <a:ext cx="4724400" cy="700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EA7EDA5-13B2-74D0-B264-C34F58EC9B4A}"/>
              </a:ext>
            </a:extLst>
          </p:cNvPr>
          <p:cNvSpPr>
            <a:spLocks noGrp="1" noRot="1" noChangeArrowheads="1"/>
          </p:cNvSpPr>
          <p:nvPr>
            <p:ph type="title"/>
          </p:nvPr>
        </p:nvSpPr>
        <p:spPr/>
        <p:txBody>
          <a:bodyPr/>
          <a:lstStyle/>
          <a:p>
            <a:pPr eaLnBrk="1" hangingPunct="1">
              <a:defRPr/>
            </a:pPr>
            <a:r>
              <a:rPr lang="en-US" altLang="en-US" sz="3600"/>
              <a:t>Current State of Financial Management</a:t>
            </a:r>
          </a:p>
        </p:txBody>
      </p:sp>
      <p:sp>
        <p:nvSpPr>
          <p:cNvPr id="51203" name="Rectangle 3">
            <a:extLst>
              <a:ext uri="{FF2B5EF4-FFF2-40B4-BE49-F238E27FC236}">
                <a16:creationId xmlns:a16="http://schemas.microsoft.com/office/drawing/2014/main" id="{AFD83F6A-E68D-4CC7-6981-DC2FA6D32B2A}"/>
              </a:ext>
            </a:extLst>
          </p:cNvPr>
          <p:cNvSpPr>
            <a:spLocks noGrp="1" noRot="1" noChangeArrowheads="1"/>
          </p:cNvSpPr>
          <p:nvPr>
            <p:ph type="body" idx="1"/>
          </p:nvPr>
        </p:nvSpPr>
        <p:spPr/>
        <p:txBody>
          <a:bodyPr/>
          <a:lstStyle/>
          <a:p>
            <a:pPr lvl="1" eaLnBrk="1" hangingPunct="1">
              <a:lnSpc>
                <a:spcPct val="80000"/>
              </a:lnSpc>
              <a:defRPr/>
            </a:pPr>
            <a:r>
              <a:rPr lang="en-US" b="1">
                <a:ea typeface="ＭＳ Ｐゴシック" charset="0"/>
              </a:rPr>
              <a:t>International conditions for "good" bureaucrats</a:t>
            </a:r>
          </a:p>
          <a:p>
            <a:pPr lvl="1" eaLnBrk="1" hangingPunct="1">
              <a:lnSpc>
                <a:spcPct val="80000"/>
              </a:lnSpc>
              <a:defRPr/>
            </a:pPr>
            <a:endParaRPr lang="en-US" b="1">
              <a:ea typeface="ＭＳ Ｐゴシック" charset="0"/>
            </a:endParaRPr>
          </a:p>
          <a:p>
            <a:pPr lvl="2" eaLnBrk="1" hangingPunct="1">
              <a:lnSpc>
                <a:spcPct val="80000"/>
              </a:lnSpc>
              <a:buFont typeface="Arial" charset="0"/>
              <a:buChar char="►"/>
              <a:defRPr/>
            </a:pPr>
            <a:r>
              <a:rPr lang="en-US" sz="2800" b="1">
                <a:ea typeface="ＭＳ Ｐゴシック" charset="0"/>
              </a:rPr>
              <a:t>World Bank in Uganda special salaries for those on contract with the project</a:t>
            </a:r>
          </a:p>
          <a:p>
            <a:pPr lvl="2" eaLnBrk="1" hangingPunct="1">
              <a:lnSpc>
                <a:spcPct val="80000"/>
              </a:lnSpc>
              <a:buFont typeface="Arial" charset="0"/>
              <a:buChar char="►"/>
              <a:defRPr/>
            </a:pPr>
            <a:endParaRPr lang="en-US" sz="2800" b="1">
              <a:ea typeface="ＭＳ Ｐゴシック" charset="0"/>
            </a:endParaRPr>
          </a:p>
          <a:p>
            <a:pPr lvl="2" eaLnBrk="1" hangingPunct="1">
              <a:lnSpc>
                <a:spcPct val="80000"/>
              </a:lnSpc>
              <a:buFont typeface="Arial" charset="0"/>
              <a:buChar char="►"/>
              <a:defRPr/>
            </a:pPr>
            <a:r>
              <a:rPr lang="en-US" sz="2800" b="1">
                <a:ea typeface="ＭＳ Ｐゴシック" charset="0"/>
              </a:rPr>
              <a:t>Individuals work with investments and the service/commercial sector</a:t>
            </a:r>
          </a:p>
          <a:p>
            <a:pPr lvl="2" eaLnBrk="1" hangingPunct="1">
              <a:lnSpc>
                <a:spcPct val="80000"/>
              </a:lnSpc>
              <a:buFont typeface="Arial" charset="0"/>
              <a:buChar char="►"/>
              <a:defRPr/>
            </a:pPr>
            <a:endParaRPr lang="en-US" sz="2800" b="1">
              <a:ea typeface="ＭＳ Ｐゴシック" charset="0"/>
            </a:endParaRPr>
          </a:p>
          <a:p>
            <a:pPr lvl="1" eaLnBrk="1" hangingPunct="1">
              <a:lnSpc>
                <a:spcPct val="80000"/>
              </a:lnSpc>
              <a:defRPr/>
            </a:pPr>
            <a:r>
              <a:rPr lang="en-US" b="1">
                <a:ea typeface="ＭＳ Ｐゴシック" charset="0"/>
              </a:rPr>
              <a:t>Goal: Return to the recurrent budgeting process of 1950s </a:t>
            </a:r>
          </a:p>
          <a:p>
            <a:pPr eaLnBrk="1" hangingPunct="1">
              <a:lnSpc>
                <a:spcPct val="80000"/>
              </a:lnSpc>
              <a:buFont typeface="Arial" charset="0"/>
              <a:buChar char="►"/>
              <a:defRPr/>
            </a:pPr>
            <a:endParaRPr lang="en-US" sz="2800">
              <a:ea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BDBC055-93D7-7CFA-E32A-27F03A6FC5F9}"/>
              </a:ext>
            </a:extLst>
          </p:cNvPr>
          <p:cNvSpPr>
            <a:spLocks noGrp="1" noRot="1" noChangeArrowheads="1"/>
          </p:cNvSpPr>
          <p:nvPr>
            <p:ph type="title"/>
          </p:nvPr>
        </p:nvSpPr>
        <p:spPr/>
        <p:txBody>
          <a:bodyPr/>
          <a:lstStyle/>
          <a:p>
            <a:pPr eaLnBrk="1" hangingPunct="1">
              <a:defRPr/>
            </a:pPr>
            <a:r>
              <a:rPr lang="en-US" altLang="en-US"/>
              <a:t>The Debate</a:t>
            </a:r>
          </a:p>
        </p:txBody>
      </p:sp>
      <p:sp>
        <p:nvSpPr>
          <p:cNvPr id="38915" name="Rectangle 3">
            <a:extLst>
              <a:ext uri="{FF2B5EF4-FFF2-40B4-BE49-F238E27FC236}">
                <a16:creationId xmlns:a16="http://schemas.microsoft.com/office/drawing/2014/main" id="{32E6D61D-6C21-5B9A-6CAC-596C6AA93BBD}"/>
              </a:ext>
            </a:extLst>
          </p:cNvPr>
          <p:cNvSpPr>
            <a:spLocks noGrp="1" noRot="1" noChangeArrowheads="1"/>
          </p:cNvSpPr>
          <p:nvPr>
            <p:ph type="body" idx="1"/>
          </p:nvPr>
        </p:nvSpPr>
        <p:spPr/>
        <p:txBody>
          <a:bodyPr/>
          <a:lstStyle/>
          <a:p>
            <a:pPr marL="457200" indent="-457200" eaLnBrk="1" hangingPunct="1">
              <a:defRPr/>
            </a:pPr>
            <a:r>
              <a:rPr lang="en-US" altLang="en-US" b="1"/>
              <a:t>The primacy of the Nation-State: How sovereign?</a:t>
            </a:r>
          </a:p>
          <a:p>
            <a:pPr marL="457200" indent="-457200" eaLnBrk="1" hangingPunct="1">
              <a:defRPr/>
            </a:pPr>
            <a:endParaRPr lang="en-US" altLang="en-US" b="1"/>
          </a:p>
          <a:p>
            <a:pPr marL="914400" lvl="1" indent="-230188" eaLnBrk="1" hangingPunct="1">
              <a:defRPr/>
            </a:pPr>
            <a:r>
              <a:rPr lang="en-US" altLang="en-US" b="1"/>
              <a:t>Impact of trans-national actors</a:t>
            </a:r>
          </a:p>
          <a:p>
            <a:pPr marL="914400" lvl="1" indent="-230188" eaLnBrk="1" hangingPunct="1">
              <a:defRPr/>
            </a:pPr>
            <a:r>
              <a:rPr lang="en-US" altLang="en-US" b="1"/>
              <a:t>Issue of micro-states</a:t>
            </a:r>
          </a:p>
          <a:p>
            <a:pPr marL="914400" lvl="1" indent="-230188" eaLnBrk="1" hangingPunct="1">
              <a:defRPr/>
            </a:pPr>
            <a:r>
              <a:rPr lang="en-US" altLang="en-US" b="1"/>
              <a:t>Rational Actor model- public or social choice theory</a:t>
            </a:r>
          </a:p>
          <a:p>
            <a:pPr marL="914400" lvl="1" indent="-230188" eaLnBrk="1" hangingPunct="1">
              <a:defRPr/>
            </a:pPr>
            <a:endParaRPr lang="en-US" altLang="en-US" b="1"/>
          </a:p>
          <a:p>
            <a:pPr marL="1371600" lvl="2" eaLnBrk="1" hangingPunct="1">
              <a:defRPr/>
            </a:pPr>
            <a:r>
              <a:rPr lang="en-US" altLang="en-US" b="1"/>
              <a:t>Collective choice is non-rational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A961287-F48D-07EB-080D-9F924773CEA7}"/>
              </a:ext>
            </a:extLst>
          </p:cNvPr>
          <p:cNvSpPr>
            <a:spLocks noGrp="1" noRot="1" noChangeArrowheads="1"/>
          </p:cNvSpPr>
          <p:nvPr>
            <p:ph type="title"/>
          </p:nvPr>
        </p:nvSpPr>
        <p:spPr/>
        <p:txBody>
          <a:bodyPr/>
          <a:lstStyle/>
          <a:p>
            <a:pPr eaLnBrk="1" hangingPunct="1">
              <a:defRPr/>
            </a:pPr>
            <a:r>
              <a:rPr lang="en-US" altLang="en-US" sz="4000"/>
              <a:t>Policy Reforms Concepts and Terms: Review</a:t>
            </a:r>
          </a:p>
        </p:txBody>
      </p:sp>
      <p:sp>
        <p:nvSpPr>
          <p:cNvPr id="39939" name="Rectangle 3">
            <a:extLst>
              <a:ext uri="{FF2B5EF4-FFF2-40B4-BE49-F238E27FC236}">
                <a16:creationId xmlns:a16="http://schemas.microsoft.com/office/drawing/2014/main" id="{499C6450-99DE-753C-3004-0DD08225C36A}"/>
              </a:ext>
            </a:extLst>
          </p:cNvPr>
          <p:cNvSpPr>
            <a:spLocks noGrp="1" noRot="1" noChangeArrowheads="1"/>
          </p:cNvSpPr>
          <p:nvPr>
            <p:ph type="body" idx="1"/>
          </p:nvPr>
        </p:nvSpPr>
        <p:spPr/>
        <p:txBody>
          <a:bodyPr/>
          <a:lstStyle/>
          <a:p>
            <a:pPr marL="457200" indent="-457200" eaLnBrk="1" hangingPunct="1">
              <a:defRPr/>
            </a:pPr>
            <a:endParaRPr lang="en-US" altLang="en-US"/>
          </a:p>
          <a:p>
            <a:pPr marL="457200" indent="-457200" eaLnBrk="1" hangingPunct="1">
              <a:defRPr/>
            </a:pPr>
            <a:r>
              <a:rPr lang="en-US" altLang="en-US" b="1"/>
              <a:t>Neo-Orthodoxy</a:t>
            </a:r>
          </a:p>
          <a:p>
            <a:pPr marL="457200" indent="-457200" eaLnBrk="1" hangingPunct="1">
              <a:defRPr/>
            </a:pPr>
            <a:r>
              <a:rPr lang="en-US" altLang="en-US" b="1"/>
              <a:t>Heterodoxy</a:t>
            </a:r>
          </a:p>
          <a:p>
            <a:pPr marL="457200" indent="-457200" eaLnBrk="1" hangingPunct="1">
              <a:defRPr/>
            </a:pPr>
            <a:r>
              <a:rPr lang="en-US" altLang="en-US" b="1"/>
              <a:t>Stabilization</a:t>
            </a:r>
          </a:p>
          <a:p>
            <a:pPr marL="457200" indent="-457200" eaLnBrk="1" hangingPunct="1">
              <a:defRPr/>
            </a:pPr>
            <a:r>
              <a:rPr lang="en-US" altLang="en-US" b="1"/>
              <a:t>Conditionality</a:t>
            </a:r>
          </a:p>
          <a:p>
            <a:pPr marL="457200" indent="-457200" eaLnBrk="1" hangingPunct="1">
              <a:defRPr/>
            </a:pPr>
            <a:r>
              <a:rPr lang="en-US" altLang="en-US" b="1"/>
              <a:t>Public Sector Reform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76B41D2-1B0A-933D-EB21-25CDCC914CAE}"/>
              </a:ext>
            </a:extLst>
          </p:cNvPr>
          <p:cNvSpPr>
            <a:spLocks noGrp="1" noRot="1" noChangeArrowheads="1"/>
          </p:cNvSpPr>
          <p:nvPr>
            <p:ph type="title"/>
          </p:nvPr>
        </p:nvSpPr>
        <p:spPr/>
        <p:txBody>
          <a:bodyPr/>
          <a:lstStyle/>
          <a:p>
            <a:pPr eaLnBrk="1" hangingPunct="1">
              <a:defRPr/>
            </a:pPr>
            <a:r>
              <a:rPr lang="en-US" altLang="en-US" b="1"/>
              <a:t>The Debate</a:t>
            </a:r>
          </a:p>
        </p:txBody>
      </p:sp>
      <p:sp>
        <p:nvSpPr>
          <p:cNvPr id="43011" name="Rectangle 3">
            <a:extLst>
              <a:ext uri="{FF2B5EF4-FFF2-40B4-BE49-F238E27FC236}">
                <a16:creationId xmlns:a16="http://schemas.microsoft.com/office/drawing/2014/main" id="{B06ED5CB-89CA-B238-81E4-8D903C59EA40}"/>
              </a:ext>
            </a:extLst>
          </p:cNvPr>
          <p:cNvSpPr>
            <a:spLocks noGrp="1" noRot="1" noChangeArrowheads="1"/>
          </p:cNvSpPr>
          <p:nvPr>
            <p:ph type="body" idx="1"/>
          </p:nvPr>
        </p:nvSpPr>
        <p:spPr/>
        <p:txBody>
          <a:bodyPr/>
          <a:lstStyle/>
          <a:p>
            <a:pPr marL="457200" indent="-457200" eaLnBrk="1" hangingPunct="1">
              <a:defRPr/>
            </a:pPr>
            <a:r>
              <a:rPr lang="en-US" altLang="en-US" sz="2800" b="1"/>
              <a:t>The Importance of the Market and Debates about the Command Economy? The concepts of market and productivity</a:t>
            </a:r>
          </a:p>
          <a:p>
            <a:pPr marL="457200" indent="-457200" eaLnBrk="1" hangingPunct="1">
              <a:defRPr/>
            </a:pPr>
            <a:endParaRPr lang="en-US" altLang="en-US" sz="2800" b="1"/>
          </a:p>
          <a:p>
            <a:pPr marL="914400" lvl="1" indent="-230188" eaLnBrk="1" hangingPunct="1">
              <a:defRPr/>
            </a:pPr>
            <a:r>
              <a:rPr lang="en-US" altLang="en-US" sz="2400" b="1"/>
              <a:t>International systemic hegemony and competition within international markets</a:t>
            </a:r>
          </a:p>
          <a:p>
            <a:pPr marL="914400" lvl="1" indent="-230188" eaLnBrk="1" hangingPunct="1">
              <a:defRPr/>
            </a:pPr>
            <a:endParaRPr lang="en-US" altLang="en-US" sz="2400" b="1"/>
          </a:p>
          <a:p>
            <a:pPr marL="914400" lvl="1" indent="-230188" eaLnBrk="1" hangingPunct="1">
              <a:defRPr/>
            </a:pPr>
            <a:r>
              <a:rPr lang="en-US" altLang="en-US" sz="2400" b="1"/>
              <a:t>Complementarity problem and origins of capital</a:t>
            </a:r>
          </a:p>
          <a:p>
            <a:pPr marL="914400" lvl="1" indent="-230188" eaLnBrk="1" hangingPunct="1">
              <a:defRPr/>
            </a:pPr>
            <a:endParaRPr lang="en-US" altLang="en-US" sz="2400" b="1"/>
          </a:p>
          <a:p>
            <a:pPr marL="914400" lvl="1" indent="-230188" eaLnBrk="1" hangingPunct="1">
              <a:defRPr/>
            </a:pPr>
            <a:r>
              <a:rPr lang="en-US" altLang="en-US" sz="2400" b="1"/>
              <a:t>Market failure?  Update: September, 2011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82FA949-9CBE-97E5-42A4-DC94BF5E0CC5}"/>
              </a:ext>
            </a:extLst>
          </p:cNvPr>
          <p:cNvSpPr>
            <a:spLocks noGrp="1" noRot="1" noChangeArrowheads="1"/>
          </p:cNvSpPr>
          <p:nvPr>
            <p:ph type="title"/>
          </p:nvPr>
        </p:nvSpPr>
        <p:spPr/>
        <p:txBody>
          <a:bodyPr/>
          <a:lstStyle/>
          <a:p>
            <a:pPr eaLnBrk="1" hangingPunct="1">
              <a:defRPr/>
            </a:pPr>
            <a:r>
              <a:rPr lang="en-US" altLang="en-US"/>
              <a:t>The Debate</a:t>
            </a:r>
          </a:p>
        </p:txBody>
      </p:sp>
      <p:sp>
        <p:nvSpPr>
          <p:cNvPr id="44035" name="Rectangle 3">
            <a:extLst>
              <a:ext uri="{FF2B5EF4-FFF2-40B4-BE49-F238E27FC236}">
                <a16:creationId xmlns:a16="http://schemas.microsoft.com/office/drawing/2014/main" id="{E5DF95B7-185A-9F21-47FA-933A9D162084}"/>
              </a:ext>
            </a:extLst>
          </p:cNvPr>
          <p:cNvSpPr>
            <a:spLocks noGrp="1" noRot="1" noChangeArrowheads="1"/>
          </p:cNvSpPr>
          <p:nvPr>
            <p:ph type="body" idx="1"/>
          </p:nvPr>
        </p:nvSpPr>
        <p:spPr/>
        <p:txBody>
          <a:bodyPr/>
          <a:lstStyle/>
          <a:p>
            <a:pPr marL="457200" indent="-457200" eaLnBrk="1" hangingPunct="1">
              <a:defRPr/>
            </a:pPr>
            <a:r>
              <a:rPr lang="en-US" altLang="en-US" b="1"/>
              <a:t>The World Economic Regime</a:t>
            </a:r>
          </a:p>
          <a:p>
            <a:pPr marL="914400" lvl="1" indent="-230188" eaLnBrk="1" hangingPunct="1">
              <a:defRPr/>
            </a:pPr>
            <a:r>
              <a:rPr lang="en-US" altLang="en-US" b="1"/>
              <a:t>World Market: Only game in Town?</a:t>
            </a:r>
          </a:p>
          <a:p>
            <a:pPr marL="914400" lvl="1" indent="-230188" eaLnBrk="1" hangingPunct="1">
              <a:defRPr/>
            </a:pPr>
            <a:r>
              <a:rPr lang="en-US" altLang="en-US" b="1"/>
              <a:t>Questions of conflict: pluralist vs. hegemonic models in the post-war world</a:t>
            </a:r>
          </a:p>
          <a:p>
            <a:pPr marL="914400" lvl="1" indent="-230188" eaLnBrk="1" hangingPunct="1">
              <a:defRPr/>
            </a:pPr>
            <a:r>
              <a:rPr lang="en-US" altLang="en-US" b="1"/>
              <a:t>Economic change vs. political development</a:t>
            </a:r>
          </a:p>
          <a:p>
            <a:pPr marL="1371600" lvl="2" eaLnBrk="1" hangingPunct="1">
              <a:defRPr/>
            </a:pPr>
            <a:r>
              <a:rPr lang="en-US" altLang="en-US" b="1"/>
              <a:t>Governance (democracy) a pre-requisite?</a:t>
            </a:r>
          </a:p>
          <a:p>
            <a:pPr marL="914400" lvl="1" indent="-230188" eaLnBrk="1" hangingPunct="1">
              <a:defRPr/>
            </a:pPr>
            <a:r>
              <a:rPr lang="en-US" altLang="en-US" b="1"/>
              <a:t>Impact of world economy on Domestic Economies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68826AE-CA82-8EF1-9086-746453F6D703}"/>
              </a:ext>
            </a:extLst>
          </p:cNvPr>
          <p:cNvSpPr>
            <a:spLocks noGrp="1" noRot="1" noChangeArrowheads="1"/>
          </p:cNvSpPr>
          <p:nvPr>
            <p:ph type="title"/>
          </p:nvPr>
        </p:nvSpPr>
        <p:spPr/>
        <p:txBody>
          <a:bodyPr/>
          <a:lstStyle/>
          <a:p>
            <a:pPr eaLnBrk="1" hangingPunct="1">
              <a:defRPr/>
            </a:pPr>
            <a:r>
              <a:rPr lang="ja-JP" altLang="en-US" sz="3200" b="1"/>
              <a:t>“</a:t>
            </a:r>
            <a:r>
              <a:rPr lang="en-US" altLang="ja-JP" sz="3200" b="1"/>
              <a:t>No when to hold them, no when to fold them no when to walk away, and no when to run</a:t>
            </a:r>
            <a:r>
              <a:rPr lang="ja-JP" altLang="en-US" sz="3200" b="1"/>
              <a:t>”</a:t>
            </a:r>
            <a:r>
              <a:rPr lang="en-US" altLang="ja-JP" sz="4000"/>
              <a:t> </a:t>
            </a:r>
            <a:endParaRPr lang="en-US" altLang="en-US" sz="4000"/>
          </a:p>
        </p:txBody>
      </p:sp>
      <p:sp>
        <p:nvSpPr>
          <p:cNvPr id="80899" name="Rectangle 3">
            <a:extLst>
              <a:ext uri="{FF2B5EF4-FFF2-40B4-BE49-F238E27FC236}">
                <a16:creationId xmlns:a16="http://schemas.microsoft.com/office/drawing/2014/main" id="{4B395BB1-EF2A-C89B-1EBB-F1EDA7DBA627}"/>
              </a:ext>
            </a:extLst>
          </p:cNvPr>
          <p:cNvSpPr>
            <a:spLocks noGrp="1" noRot="1" noChangeArrowheads="1"/>
          </p:cNvSpPr>
          <p:nvPr>
            <p:ph type="body" sz="half" idx="1"/>
          </p:nvPr>
        </p:nvSpPr>
        <p:spPr/>
        <p:txBody>
          <a:bodyPr/>
          <a:lstStyle/>
          <a:p>
            <a:pPr algn="ctr" eaLnBrk="1" hangingPunct="1">
              <a:buFont typeface="Arial" panose="020B0604020202020204" pitchFamily="34" charset="0"/>
              <a:buNone/>
              <a:defRPr/>
            </a:pPr>
            <a:r>
              <a:rPr lang="en-US" altLang="en-US"/>
              <a:t>The Only Game in Town?</a:t>
            </a:r>
          </a:p>
        </p:txBody>
      </p:sp>
      <p:sp>
        <p:nvSpPr>
          <p:cNvPr id="80900" name="Rectangle 4">
            <a:extLst>
              <a:ext uri="{FF2B5EF4-FFF2-40B4-BE49-F238E27FC236}">
                <a16:creationId xmlns:a16="http://schemas.microsoft.com/office/drawing/2014/main" id="{E23F2BF5-3C3D-987B-64E9-0397B6CBB566}"/>
              </a:ext>
            </a:extLst>
          </p:cNvPr>
          <p:cNvSpPr>
            <a:spLocks noGrp="1" noRot="1" noChangeArrowheads="1"/>
          </p:cNvSpPr>
          <p:nvPr>
            <p:ph type="body" sz="half" idx="2"/>
          </p:nvPr>
        </p:nvSpPr>
        <p:spPr/>
        <p:txBody>
          <a:bodyPr/>
          <a:lstStyle/>
          <a:p>
            <a:pPr eaLnBrk="1" hangingPunct="1">
              <a:buFont typeface="Arial" charset="0"/>
              <a:buChar char="►"/>
              <a:defRPr/>
            </a:pPr>
            <a:r>
              <a:rPr lang="en-US">
                <a:ea typeface="+mn-ea"/>
              </a:rPr>
              <a:t>The IMF and the World Bank (The Bottom Billion)</a:t>
            </a:r>
          </a:p>
          <a:p>
            <a:pPr eaLnBrk="1" hangingPunct="1">
              <a:buFont typeface="Arial" charset="0"/>
              <a:buChar char="►"/>
              <a:defRPr/>
            </a:pPr>
            <a:endParaRPr lang="en-US">
              <a:ea typeface="+mn-ea"/>
            </a:endParaRPr>
          </a:p>
          <a:p>
            <a:pPr eaLnBrk="1" hangingPunct="1">
              <a:buFont typeface="Arial" charset="0"/>
              <a:buNone/>
              <a:defRPr/>
            </a:pPr>
            <a:endParaRPr lang="en-US">
              <a:ea typeface="+mn-ea"/>
            </a:endParaRPr>
          </a:p>
        </p:txBody>
      </p:sp>
      <p:pic>
        <p:nvPicPr>
          <p:cNvPr id="59396" name="Picture 6" descr="world-bank-carbon-catalog-carbon-offsets-greenhouse-gas-image-picture">
            <a:hlinkClick r:id="rId2"/>
            <a:extLst>
              <a:ext uri="{FF2B5EF4-FFF2-40B4-BE49-F238E27FC236}">
                <a16:creationId xmlns:a16="http://schemas.microsoft.com/office/drawing/2014/main" id="{B0A0B5A3-5A3A-23F2-2BC5-3CB9DAB35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19400"/>
            <a:ext cx="33147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7" descr="World Bank">
            <a:extLst>
              <a:ext uri="{FF2B5EF4-FFF2-40B4-BE49-F238E27FC236}">
                <a16:creationId xmlns:a16="http://schemas.microsoft.com/office/drawing/2014/main" id="{545756B1-77ED-F1FA-4CEC-2E6E02275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588" y="3276600"/>
            <a:ext cx="22383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AD53491-2C06-5BB1-D88A-55A90AF7F340}"/>
              </a:ext>
            </a:extLst>
          </p:cNvPr>
          <p:cNvSpPr>
            <a:spLocks noGrp="1" noRot="1" noChangeArrowheads="1"/>
          </p:cNvSpPr>
          <p:nvPr>
            <p:ph type="title"/>
          </p:nvPr>
        </p:nvSpPr>
        <p:spPr/>
        <p:txBody>
          <a:bodyPr/>
          <a:lstStyle/>
          <a:p>
            <a:pPr eaLnBrk="1" hangingPunct="1">
              <a:defRPr/>
            </a:pPr>
            <a:r>
              <a:rPr lang="en-US" altLang="en-US" b="1"/>
              <a:t>V. Foreign Aid vs. Technical Assistance  (TA)</a:t>
            </a:r>
          </a:p>
        </p:txBody>
      </p:sp>
      <p:sp>
        <p:nvSpPr>
          <p:cNvPr id="46083" name="Rectangle 3">
            <a:extLst>
              <a:ext uri="{FF2B5EF4-FFF2-40B4-BE49-F238E27FC236}">
                <a16:creationId xmlns:a16="http://schemas.microsoft.com/office/drawing/2014/main" id="{345E2766-C13E-061A-ABF3-F34F2A29DACD}"/>
              </a:ext>
            </a:extLst>
          </p:cNvPr>
          <p:cNvSpPr>
            <a:spLocks noGrp="1" noRot="1" noChangeArrowheads="1"/>
          </p:cNvSpPr>
          <p:nvPr>
            <p:ph type="body" idx="1"/>
          </p:nvPr>
        </p:nvSpPr>
        <p:spPr/>
        <p:txBody>
          <a:bodyPr/>
          <a:lstStyle/>
          <a:p>
            <a:pPr marL="457200" indent="-457200" eaLnBrk="1" hangingPunct="1">
              <a:lnSpc>
                <a:spcPct val="80000"/>
              </a:lnSpc>
              <a:defRPr/>
            </a:pPr>
            <a:r>
              <a:rPr lang="en-US" altLang="en-US" sz="2400" b="1" dirty="0"/>
              <a:t>Current bias to international trade</a:t>
            </a:r>
          </a:p>
          <a:p>
            <a:pPr marL="457200" indent="-457200" eaLnBrk="1" hangingPunct="1">
              <a:lnSpc>
                <a:spcPct val="80000"/>
              </a:lnSpc>
              <a:defRPr/>
            </a:pPr>
            <a:endParaRPr lang="en-US" altLang="en-US" sz="2400" b="1" dirty="0"/>
          </a:p>
          <a:p>
            <a:pPr marL="457200" indent="-457200" eaLnBrk="1" hangingPunct="1">
              <a:lnSpc>
                <a:spcPct val="80000"/>
              </a:lnSpc>
              <a:defRPr/>
            </a:pPr>
            <a:r>
              <a:rPr lang="en-US" altLang="en-US" sz="2400" b="1" dirty="0"/>
              <a:t>Dependent development and TA</a:t>
            </a:r>
          </a:p>
          <a:p>
            <a:pPr marL="457200" indent="-457200" eaLnBrk="1" hangingPunct="1">
              <a:lnSpc>
                <a:spcPct val="80000"/>
              </a:lnSpc>
              <a:defRPr/>
            </a:pPr>
            <a:endParaRPr lang="en-US" altLang="en-US" sz="2400" b="1" dirty="0"/>
          </a:p>
          <a:p>
            <a:pPr marL="914400" lvl="1" indent="-230188" eaLnBrk="1" hangingPunct="1">
              <a:lnSpc>
                <a:spcPct val="80000"/>
              </a:lnSpc>
              <a:defRPr/>
            </a:pPr>
            <a:r>
              <a:rPr lang="en-US" altLang="en-US" sz="2400" b="1" dirty="0"/>
              <a:t>Is it dependent and is it development</a:t>
            </a:r>
          </a:p>
          <a:p>
            <a:pPr marL="914400" lvl="1" indent="-230188" eaLnBrk="1" hangingPunct="1">
              <a:lnSpc>
                <a:spcPct val="80000"/>
              </a:lnSpc>
              <a:defRPr/>
            </a:pPr>
            <a:endParaRPr lang="en-US" altLang="en-US" sz="2400" b="1" dirty="0"/>
          </a:p>
          <a:p>
            <a:pPr marL="457200" indent="-457200" eaLnBrk="1" hangingPunct="1">
              <a:lnSpc>
                <a:spcPct val="80000"/>
              </a:lnSpc>
              <a:defRPr/>
            </a:pPr>
            <a:r>
              <a:rPr lang="en-US" altLang="en-US" sz="2400" b="1" dirty="0"/>
              <a:t>Governance and Nation Building</a:t>
            </a:r>
          </a:p>
          <a:p>
            <a:pPr marL="457200" indent="-457200" eaLnBrk="1" hangingPunct="1">
              <a:lnSpc>
                <a:spcPct val="80000"/>
              </a:lnSpc>
              <a:defRPr/>
            </a:pPr>
            <a:endParaRPr lang="en-US" altLang="en-US" sz="2400" b="1" dirty="0"/>
          </a:p>
          <a:p>
            <a:pPr marL="457200" indent="-457200" eaLnBrk="1" hangingPunct="1">
              <a:lnSpc>
                <a:spcPct val="80000"/>
              </a:lnSpc>
              <a:defRPr/>
            </a:pPr>
            <a:r>
              <a:rPr lang="en-US" altLang="en-US" sz="2400" b="1" dirty="0"/>
              <a:t>Back to the future</a:t>
            </a:r>
          </a:p>
          <a:p>
            <a:pPr marL="914400" lvl="1" indent="-230188" eaLnBrk="1" hangingPunct="1">
              <a:lnSpc>
                <a:spcPct val="80000"/>
              </a:lnSpc>
              <a:defRPr/>
            </a:pPr>
            <a:r>
              <a:rPr lang="en-US" altLang="en-US" sz="2400" b="1" dirty="0"/>
              <a:t>Get the LDC economy back to the 1950s</a:t>
            </a:r>
          </a:p>
          <a:p>
            <a:pPr marL="457200" indent="-457200" eaLnBrk="1" hangingPunct="1">
              <a:lnSpc>
                <a:spcPct val="80000"/>
              </a:lnSpc>
              <a:defRPr/>
            </a:pPr>
            <a:endParaRPr lang="en-US" altLang="en-US" sz="2400" b="1" dirty="0"/>
          </a:p>
          <a:p>
            <a:pPr marL="457200" indent="-457200" eaLnBrk="1" hangingPunct="1">
              <a:lnSpc>
                <a:spcPct val="80000"/>
              </a:lnSpc>
              <a:defRPr/>
            </a:pPr>
            <a:r>
              <a:rPr lang="en-US" altLang="en-US" sz="2400" b="1" dirty="0"/>
              <a:t>TA linked to Vietnam and CORDS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45C43D8-8687-EEE2-5EE1-B3E31A4487E3}"/>
              </a:ext>
            </a:extLst>
          </p:cNvPr>
          <p:cNvSpPr>
            <a:spLocks noGrp="1" noRot="1" noChangeArrowheads="1"/>
          </p:cNvSpPr>
          <p:nvPr>
            <p:ph type="title"/>
          </p:nvPr>
        </p:nvSpPr>
        <p:spPr/>
        <p:txBody>
          <a:bodyPr/>
          <a:lstStyle/>
          <a:p>
            <a:pPr eaLnBrk="1" hangingPunct="1">
              <a:defRPr/>
            </a:pPr>
            <a:r>
              <a:rPr lang="en-US" altLang="en-US"/>
              <a:t>Foreign Aid vs. Technical Assistance</a:t>
            </a:r>
          </a:p>
        </p:txBody>
      </p:sp>
      <p:sp>
        <p:nvSpPr>
          <p:cNvPr id="47107" name="Rectangle 3">
            <a:extLst>
              <a:ext uri="{FF2B5EF4-FFF2-40B4-BE49-F238E27FC236}">
                <a16:creationId xmlns:a16="http://schemas.microsoft.com/office/drawing/2014/main" id="{FB2DAF8A-2A2E-8BC2-17E9-ADD88E5E2F9A}"/>
              </a:ext>
            </a:extLst>
          </p:cNvPr>
          <p:cNvSpPr>
            <a:spLocks noGrp="1" noRot="1" noChangeArrowheads="1"/>
          </p:cNvSpPr>
          <p:nvPr>
            <p:ph type="body" idx="1"/>
          </p:nvPr>
        </p:nvSpPr>
        <p:spPr/>
        <p:txBody>
          <a:bodyPr/>
          <a:lstStyle/>
          <a:p>
            <a:pPr marL="457200" indent="-457200" eaLnBrk="1" hangingPunct="1">
              <a:defRPr/>
            </a:pPr>
            <a:r>
              <a:rPr lang="en-US" altLang="en-US" b="1"/>
              <a:t>The utility of the rational actor model for foreign aid</a:t>
            </a:r>
          </a:p>
          <a:p>
            <a:pPr marL="457200" indent="-457200" eaLnBrk="1" hangingPunct="1">
              <a:defRPr/>
            </a:pPr>
            <a:r>
              <a:rPr lang="en-US" altLang="en-US" b="1"/>
              <a:t>Impact of culture</a:t>
            </a:r>
          </a:p>
          <a:p>
            <a:pPr marL="914400" lvl="1" indent="-230188" eaLnBrk="1" hangingPunct="1">
              <a:defRPr/>
            </a:pPr>
            <a:r>
              <a:rPr lang="en-US" altLang="en-US" b="1"/>
              <a:t>Corruption, clan and ethnicity</a:t>
            </a:r>
          </a:p>
          <a:p>
            <a:pPr marL="914400" lvl="1" indent="-230188" eaLnBrk="1" hangingPunct="1">
              <a:defRPr/>
            </a:pPr>
            <a:r>
              <a:rPr lang="en-US" altLang="en-US" b="1"/>
              <a:t>Clans in Somalia and taxi drivers in Washington</a:t>
            </a:r>
          </a:p>
          <a:p>
            <a:pPr marL="457200" indent="-457200" eaLnBrk="1" hangingPunct="1">
              <a:defRPr/>
            </a:pPr>
            <a:r>
              <a:rPr lang="en-US" altLang="en-US" b="1"/>
              <a:t>Impact of Intellectual systems and ideologies influences and beliefs</a:t>
            </a:r>
          </a:p>
          <a:p>
            <a:pPr marL="457200" indent="-457200" eaLnBrk="1" hangingPunct="1">
              <a:defRPr/>
            </a:pPr>
            <a:r>
              <a:rPr lang="en-US" altLang="en-US" b="1"/>
              <a:t>Impact of Standard Operating Procedures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5425-EF37-B5A4-4D18-5F1E6E0C3CF2}"/>
              </a:ext>
            </a:extLst>
          </p:cNvPr>
          <p:cNvSpPr>
            <a:spLocks noGrp="1"/>
          </p:cNvSpPr>
          <p:nvPr>
            <p:ph type="title"/>
          </p:nvPr>
        </p:nvSpPr>
        <p:spPr/>
        <p:txBody>
          <a:bodyPr/>
          <a:lstStyle/>
          <a:p>
            <a:pPr eaLnBrk="1" hangingPunct="1">
              <a:defRPr/>
            </a:pPr>
            <a:r>
              <a:rPr lang="en-US" altLang="en-US" dirty="0"/>
              <a:t>Retrospective: Foreign Aid and Security Debates</a:t>
            </a:r>
          </a:p>
        </p:txBody>
      </p:sp>
      <p:sp>
        <p:nvSpPr>
          <p:cNvPr id="3" name="Content Placeholder 2">
            <a:extLst>
              <a:ext uri="{FF2B5EF4-FFF2-40B4-BE49-F238E27FC236}">
                <a16:creationId xmlns:a16="http://schemas.microsoft.com/office/drawing/2014/main" id="{592050FF-7C26-1304-0FF0-07BFD27FCFDC}"/>
              </a:ext>
            </a:extLst>
          </p:cNvPr>
          <p:cNvSpPr>
            <a:spLocks noGrp="1"/>
          </p:cNvSpPr>
          <p:nvPr>
            <p:ph idx="1"/>
          </p:nvPr>
        </p:nvSpPr>
        <p:spPr>
          <a:xfrm>
            <a:off x="312738" y="914400"/>
            <a:ext cx="8540750" cy="4498975"/>
          </a:xfrm>
        </p:spPr>
        <p:txBody>
          <a:bodyPr/>
          <a:lstStyle/>
          <a:p>
            <a:pPr marL="0" indent="0" eaLnBrk="1" hangingPunct="1">
              <a:buFont typeface="Arial" panose="020B0604020202020204" pitchFamily="34" charset="0"/>
              <a:buNone/>
              <a:defRPr/>
            </a:pPr>
            <a:endParaRPr lang="en-US" altLang="en-US" dirty="0"/>
          </a:p>
          <a:p>
            <a:pPr eaLnBrk="1" hangingPunct="1">
              <a:defRPr/>
            </a:pPr>
            <a:r>
              <a:rPr lang="en-US" altLang="en-US" dirty="0"/>
              <a:t>Are Iraq, Yemen, Afghanistan, Somalia and Libya different from Vietnam? Still the same War?  Review:</a:t>
            </a:r>
          </a:p>
          <a:p>
            <a:pPr eaLnBrk="1" hangingPunct="1">
              <a:defRPr/>
            </a:pPr>
            <a:endParaRPr lang="en-US" altLang="en-US" dirty="0"/>
          </a:p>
          <a:p>
            <a:pPr eaLnBrk="1" hangingPunct="1">
              <a:defRPr/>
            </a:pPr>
            <a:r>
              <a:rPr lang="en-US" altLang="en-US" dirty="0">
                <a:solidFill>
                  <a:srgbClr val="FF3300"/>
                </a:solidFill>
              </a:rPr>
              <a:t>VIDEO: Jeanne Kirkpatrick said of Mobutu: “He may be a son of a bitch but he is our son of a bitch.” </a:t>
            </a:r>
          </a:p>
          <a:p>
            <a:pPr eaLnBrk="1" hangingPunct="1">
              <a:defRPr/>
            </a:pPr>
            <a:endParaRPr lang="en-US" altLang="en-US" dirty="0">
              <a:hlinkClick r:id="rId2"/>
            </a:endParaRPr>
          </a:p>
          <a:p>
            <a:pPr eaLnBrk="1" hangingPunct="1">
              <a:defRPr/>
            </a:pPr>
            <a:r>
              <a:rPr lang="en-US" altLang="en-US" dirty="0">
                <a:hlinkClick r:id="rId2"/>
              </a:rPr>
              <a:t>The End of the Cold War: Down Memory Lane</a:t>
            </a:r>
            <a:r>
              <a:rPr lang="en-US" altLang="en-US" dirty="0"/>
              <a:t>  (3:30)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904DF3A-9360-BE4A-AB57-AA4F6BFE2127}"/>
              </a:ext>
            </a:extLst>
          </p:cNvPr>
          <p:cNvSpPr>
            <a:spLocks noGrp="1" noRot="1" noChangeArrowheads="1"/>
          </p:cNvSpPr>
          <p:nvPr>
            <p:ph type="title"/>
          </p:nvPr>
        </p:nvSpPr>
        <p:spPr/>
        <p:txBody>
          <a:bodyPr/>
          <a:lstStyle/>
          <a:p>
            <a:pPr eaLnBrk="1" hangingPunct="1">
              <a:defRPr/>
            </a:pPr>
            <a:r>
              <a:rPr lang="en-US" altLang="en-US"/>
              <a:t>The Counter-Narrative</a:t>
            </a:r>
          </a:p>
        </p:txBody>
      </p:sp>
      <p:sp>
        <p:nvSpPr>
          <p:cNvPr id="50179" name="Rectangle 3">
            <a:extLst>
              <a:ext uri="{FF2B5EF4-FFF2-40B4-BE49-F238E27FC236}">
                <a16:creationId xmlns:a16="http://schemas.microsoft.com/office/drawing/2014/main" id="{3BF1392A-A879-57D9-4EA1-D0B14450B9AB}"/>
              </a:ext>
            </a:extLst>
          </p:cNvPr>
          <p:cNvSpPr>
            <a:spLocks noGrp="1" noRot="1" noChangeArrowheads="1"/>
          </p:cNvSpPr>
          <p:nvPr>
            <p:ph type="body" idx="1"/>
          </p:nvPr>
        </p:nvSpPr>
        <p:spPr>
          <a:xfrm>
            <a:off x="304800" y="1219200"/>
            <a:ext cx="8540750" cy="4498975"/>
          </a:xfrm>
        </p:spPr>
        <p:txBody>
          <a:bodyPr/>
          <a:lstStyle/>
          <a:p>
            <a:pPr marL="457200" indent="-457200" eaLnBrk="1" hangingPunct="1">
              <a:defRPr/>
            </a:pPr>
            <a:r>
              <a:rPr lang="ja-JP" altLang="en-US" b="1"/>
              <a:t>‘</a:t>
            </a:r>
            <a:r>
              <a:rPr lang="en-US" altLang="ja-JP" b="1"/>
              <a:t>AID!</a:t>
            </a:r>
            <a:r>
              <a:rPr lang="ja-JP" altLang="en-US" b="1"/>
              <a:t>’</a:t>
            </a:r>
            <a:r>
              <a:rPr lang="en-US" altLang="ja-JP" b="1"/>
              <a:t> the farmer cried. Look at you.... He pointed, sweeping his finger from one charred remembrance of a home to another. </a:t>
            </a:r>
            <a:r>
              <a:rPr lang="ja-JP" altLang="en-US" b="1"/>
              <a:t>‘</a:t>
            </a:r>
            <a:r>
              <a:rPr lang="en-US" altLang="ja-JP" b="1"/>
              <a:t>Here is your American AID!</a:t>
            </a:r>
            <a:r>
              <a:rPr lang="ja-JP" altLang="en-US" b="1"/>
              <a:t>’</a:t>
            </a:r>
            <a:r>
              <a:rPr lang="en-US" altLang="ja-JP" b="1"/>
              <a:t> The farmer spat on the ground and walked away. </a:t>
            </a:r>
            <a:r>
              <a:rPr lang="en-US" altLang="ja-JP" b="1">
                <a:hlinkClick r:id="" action="ppaction://noaction"/>
              </a:rPr>
              <a:t>[i]</a:t>
            </a:r>
            <a:endParaRPr lang="en-US" altLang="ja-JP"/>
          </a:p>
          <a:p>
            <a:pPr marL="457200" indent="-457200" eaLnBrk="1" hangingPunct="1">
              <a:defRPr/>
            </a:pPr>
            <a:br>
              <a:rPr lang="en-US" altLang="en-US"/>
            </a:br>
            <a:r>
              <a:rPr lang="en-US" altLang="en-US" b="1">
                <a:hlinkClick r:id="" action="ppaction://noaction"/>
              </a:rPr>
              <a:t>[i]</a:t>
            </a:r>
            <a:r>
              <a:rPr lang="en-US" altLang="en-US" b="1"/>
              <a:t>  Neil Sheehan, </a:t>
            </a:r>
            <a:r>
              <a:rPr lang="en-US" altLang="en-US" b="1" u="sng"/>
              <a:t>A Bright Shining Lie: John Paul Vann and America in Vietnam</a:t>
            </a:r>
            <a:r>
              <a:rPr lang="en-US" altLang="en-US" b="1"/>
              <a:t> (New York: Random House, 1988), p. 562.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C72F7D5-A66C-41C3-26CB-FF43461E6C45}"/>
              </a:ext>
            </a:extLst>
          </p:cNvPr>
          <p:cNvSpPr>
            <a:spLocks noGrp="1" noRot="1" noChangeArrowheads="1"/>
          </p:cNvSpPr>
          <p:nvPr>
            <p:ph type="title"/>
          </p:nvPr>
        </p:nvSpPr>
        <p:spPr/>
        <p:txBody>
          <a:bodyPr/>
          <a:lstStyle/>
          <a:p>
            <a:pPr eaLnBrk="1" hangingPunct="1">
              <a:defRPr/>
            </a:pPr>
            <a:r>
              <a:rPr lang="en-US" altLang="en-US"/>
              <a:t>Overview of the Issues</a:t>
            </a:r>
          </a:p>
        </p:txBody>
      </p:sp>
      <p:sp>
        <p:nvSpPr>
          <p:cNvPr id="30723" name="Rectangle 3">
            <a:extLst>
              <a:ext uri="{FF2B5EF4-FFF2-40B4-BE49-F238E27FC236}">
                <a16:creationId xmlns:a16="http://schemas.microsoft.com/office/drawing/2014/main" id="{F4BB47DD-E4D2-1DCD-DE6D-B6D01F4CA45D}"/>
              </a:ext>
            </a:extLst>
          </p:cNvPr>
          <p:cNvSpPr>
            <a:spLocks noGrp="1" noRot="1" noChangeArrowheads="1"/>
          </p:cNvSpPr>
          <p:nvPr>
            <p:ph type="body" idx="1"/>
          </p:nvPr>
        </p:nvSpPr>
        <p:spPr>
          <a:xfrm>
            <a:off x="533400" y="1066800"/>
            <a:ext cx="8229600" cy="4530725"/>
          </a:xfrm>
        </p:spPr>
        <p:txBody>
          <a:bodyPr/>
          <a:lstStyle/>
          <a:p>
            <a:pPr marL="514350" indent="-514350" eaLnBrk="1" hangingPunct="1">
              <a:lnSpc>
                <a:spcPct val="80000"/>
              </a:lnSpc>
              <a:buFont typeface="+mj-lt"/>
              <a:buAutoNum type="arabicPeriod"/>
              <a:defRPr/>
            </a:pPr>
            <a:endParaRPr lang="en-US" sz="2800" b="1" dirty="0">
              <a:ea typeface="+mn-ea"/>
            </a:endParaRPr>
          </a:p>
          <a:p>
            <a:pPr marL="514350" indent="-514350" eaLnBrk="1" hangingPunct="1">
              <a:lnSpc>
                <a:spcPct val="80000"/>
              </a:lnSpc>
              <a:buFont typeface="+mj-lt"/>
              <a:buAutoNum type="arabicPeriod"/>
              <a:defRPr/>
            </a:pPr>
            <a:r>
              <a:rPr lang="en-US" sz="2800" b="1" dirty="0">
                <a:ea typeface="+mn-ea"/>
              </a:rPr>
              <a:t>Defining Development and Underdevelopment</a:t>
            </a:r>
          </a:p>
          <a:p>
            <a:pPr marL="514350" indent="-514350" eaLnBrk="1" hangingPunct="1">
              <a:lnSpc>
                <a:spcPct val="80000"/>
              </a:lnSpc>
              <a:buFont typeface="+mj-lt"/>
              <a:buAutoNum type="arabicPeriod"/>
              <a:defRPr/>
            </a:pPr>
            <a:endParaRPr lang="en-US" sz="2800" b="1" dirty="0">
              <a:ea typeface="+mn-ea"/>
            </a:endParaRPr>
          </a:p>
          <a:p>
            <a:pPr marL="514350" indent="-514350" eaLnBrk="1" hangingPunct="1">
              <a:lnSpc>
                <a:spcPct val="80000"/>
              </a:lnSpc>
              <a:buFont typeface="+mj-lt"/>
              <a:buAutoNum type="arabicPeriod"/>
              <a:defRPr/>
            </a:pPr>
            <a:r>
              <a:rPr lang="en-US" sz="2800" b="1" dirty="0">
                <a:ea typeface="+mn-ea"/>
              </a:rPr>
              <a:t>The Problem of Debt, 1983-2011</a:t>
            </a:r>
          </a:p>
          <a:p>
            <a:pPr marL="514350" indent="-514350" eaLnBrk="1" hangingPunct="1">
              <a:lnSpc>
                <a:spcPct val="80000"/>
              </a:lnSpc>
              <a:buFont typeface="+mj-lt"/>
              <a:buAutoNum type="arabicPeriod"/>
              <a:defRPr/>
            </a:pPr>
            <a:endParaRPr lang="en-US" sz="2800" b="1" dirty="0">
              <a:ea typeface="+mn-ea"/>
            </a:endParaRPr>
          </a:p>
          <a:p>
            <a:pPr marL="514350" indent="-514350" eaLnBrk="1" hangingPunct="1">
              <a:lnSpc>
                <a:spcPct val="80000"/>
              </a:lnSpc>
              <a:buFont typeface="+mj-lt"/>
              <a:buAutoNum type="arabicPeriod"/>
              <a:defRPr/>
            </a:pPr>
            <a:r>
              <a:rPr lang="en-US" sz="2800" b="1" dirty="0">
                <a:ea typeface="+mn-ea"/>
              </a:rPr>
              <a:t>Stabilization vs. Conditionality</a:t>
            </a:r>
          </a:p>
          <a:p>
            <a:pPr marL="514350" indent="-514350" eaLnBrk="1" hangingPunct="1">
              <a:lnSpc>
                <a:spcPct val="80000"/>
              </a:lnSpc>
              <a:buFont typeface="+mj-lt"/>
              <a:buAutoNum type="arabicPeriod"/>
              <a:defRPr/>
            </a:pPr>
            <a:endParaRPr lang="en-US" sz="2800" b="1" dirty="0">
              <a:ea typeface="+mn-ea"/>
            </a:endParaRPr>
          </a:p>
          <a:p>
            <a:pPr marL="514350" indent="-514350" eaLnBrk="1" hangingPunct="1">
              <a:lnSpc>
                <a:spcPct val="80000"/>
              </a:lnSpc>
              <a:buFont typeface="+mj-lt"/>
              <a:buAutoNum type="arabicPeriod"/>
              <a:defRPr/>
            </a:pPr>
            <a:r>
              <a:rPr lang="en-US" sz="2800" b="1" dirty="0">
                <a:ea typeface="+mn-ea"/>
              </a:rPr>
              <a:t>Public Sector Reform and Policy Reform</a:t>
            </a:r>
          </a:p>
          <a:p>
            <a:pPr marL="514350" indent="-514350" eaLnBrk="1" hangingPunct="1">
              <a:lnSpc>
                <a:spcPct val="80000"/>
              </a:lnSpc>
              <a:buFont typeface="+mj-lt"/>
              <a:buAutoNum type="arabicPeriod"/>
              <a:defRPr/>
            </a:pPr>
            <a:endParaRPr lang="en-US" sz="2800" b="1" dirty="0">
              <a:ea typeface="+mn-ea"/>
            </a:endParaRPr>
          </a:p>
          <a:p>
            <a:pPr marL="514350" indent="-514350" eaLnBrk="1" hangingPunct="1">
              <a:lnSpc>
                <a:spcPct val="80000"/>
              </a:lnSpc>
              <a:buFont typeface="+mj-lt"/>
              <a:buAutoNum type="arabicPeriod"/>
              <a:defRPr/>
            </a:pPr>
            <a:r>
              <a:rPr lang="en-US" sz="2800" b="1" dirty="0">
                <a:ea typeface="+mn-ea"/>
              </a:rPr>
              <a:t>Foreign Aid vs. Technical Assistance</a:t>
            </a:r>
          </a:p>
          <a:p>
            <a:pPr marL="457200" indent="-457200" eaLnBrk="1" hangingPunct="1">
              <a:lnSpc>
                <a:spcPct val="80000"/>
              </a:lnSpc>
              <a:buFont typeface="Arial" charset="0"/>
              <a:buChar char="►"/>
              <a:defRPr/>
            </a:pPr>
            <a:endParaRPr lang="en-US" sz="2800" b="1" dirty="0">
              <a:ea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74845866-F4B5-E067-9E16-7E473F87C3AE}"/>
              </a:ext>
            </a:extLst>
          </p:cNvPr>
          <p:cNvSpPr>
            <a:spLocks noGrp="1" noRot="1" noChangeArrowheads="1"/>
          </p:cNvSpPr>
          <p:nvPr>
            <p:ph type="title"/>
          </p:nvPr>
        </p:nvSpPr>
        <p:spPr/>
        <p:txBody>
          <a:bodyPr/>
          <a:lstStyle/>
          <a:p>
            <a:pPr eaLnBrk="1" hangingPunct="1">
              <a:defRPr/>
            </a:pPr>
            <a:br>
              <a:rPr lang="en-US" altLang="en-US" sz="4000" b="1"/>
            </a:br>
            <a:r>
              <a:rPr lang="en-US" altLang="en-US" sz="4000" b="1"/>
              <a:t> </a:t>
            </a:r>
            <a:r>
              <a:rPr lang="ja-JP" altLang="en-US" sz="2800" b="1"/>
              <a:t>“</a:t>
            </a:r>
            <a:r>
              <a:rPr lang="en-US" altLang="ja-JP" sz="2800" b="1"/>
              <a:t>USAID to Provide Technical Assistance to Strengthen Sindh (Pakistan) Assembly</a:t>
            </a:r>
            <a:r>
              <a:rPr lang="ja-JP" altLang="en-US" sz="2800" b="1"/>
              <a:t>”</a:t>
            </a:r>
            <a:r>
              <a:rPr lang="en-US" altLang="ja-JP" sz="4000" b="1"/>
              <a:t> </a:t>
            </a:r>
            <a:endParaRPr lang="en-US" altLang="en-US" sz="4000" b="1"/>
          </a:p>
        </p:txBody>
      </p:sp>
      <p:pic>
        <p:nvPicPr>
          <p:cNvPr id="65538" name="Picture 4" descr="USAID_speaker_sindh_assembly">
            <a:extLst>
              <a:ext uri="{FF2B5EF4-FFF2-40B4-BE49-F238E27FC236}">
                <a16:creationId xmlns:a16="http://schemas.microsoft.com/office/drawing/2014/main" id="{C7FCBFB8-EDC3-B1E4-0683-F31FD8BB2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0"/>
            <a:ext cx="474345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E89054E-D697-03EF-B17B-E3C901C9D9FA}"/>
              </a:ext>
            </a:extLst>
          </p:cNvPr>
          <p:cNvSpPr>
            <a:spLocks noGrp="1" noRot="1" noChangeArrowheads="1"/>
          </p:cNvSpPr>
          <p:nvPr>
            <p:ph type="title"/>
          </p:nvPr>
        </p:nvSpPr>
        <p:spPr>
          <a:xfrm>
            <a:off x="304800" y="228600"/>
            <a:ext cx="8540750" cy="1600200"/>
          </a:xfrm>
        </p:spPr>
        <p:txBody>
          <a:bodyPr/>
          <a:lstStyle/>
          <a:p>
            <a:pPr eaLnBrk="1" hangingPunct="1">
              <a:defRPr/>
            </a:pPr>
            <a:r>
              <a:rPr lang="en-US" altLang="en-US" sz="2000">
                <a:solidFill>
                  <a:schemeClr val="hlink"/>
                </a:solidFill>
              </a:rPr>
              <a:t>"Why are so many soldiers entering our village?"</a:t>
            </a:r>
            <a:r>
              <a:rPr lang="en-US" altLang="en-US" sz="2000"/>
              <a:t> </a:t>
            </a:r>
            <a:br>
              <a:rPr lang="en-US" altLang="en-US" sz="2000"/>
            </a:br>
            <a:r>
              <a:rPr lang="en-US" altLang="en-US" sz="2000">
                <a:solidFill>
                  <a:srgbClr val="FF3300"/>
                </a:solidFill>
              </a:rPr>
              <a:t>"Perhaps they are conducting a military operation against the Communists in hiding." </a:t>
            </a:r>
            <a:br>
              <a:rPr lang="en-US" altLang="en-US" sz="2000">
                <a:solidFill>
                  <a:srgbClr val="FF3300"/>
                </a:solidFill>
              </a:rPr>
            </a:br>
            <a:r>
              <a:rPr lang="en-US" altLang="en-US" sz="2000">
                <a:solidFill>
                  <a:schemeClr val="tx1"/>
                </a:solidFill>
              </a:rPr>
              <a:t>This is part of a comic book prepared and disseminated by U.S. forces in South Vietnam as part of the Phoenix Program</a:t>
            </a:r>
            <a:r>
              <a:rPr lang="en-US" altLang="en-US" sz="2000"/>
              <a:t> </a:t>
            </a:r>
          </a:p>
        </p:txBody>
      </p:sp>
      <p:sp>
        <p:nvSpPr>
          <p:cNvPr id="79875" name="Rectangle 3">
            <a:extLst>
              <a:ext uri="{FF2B5EF4-FFF2-40B4-BE49-F238E27FC236}">
                <a16:creationId xmlns:a16="http://schemas.microsoft.com/office/drawing/2014/main" id="{1522EA5A-C140-8E1B-FC0D-D75A871754B0}"/>
              </a:ext>
            </a:extLst>
          </p:cNvPr>
          <p:cNvSpPr>
            <a:spLocks noGrp="1" noRot="1" noChangeArrowheads="1"/>
          </p:cNvSpPr>
          <p:nvPr>
            <p:ph type="body" idx="1"/>
          </p:nvPr>
        </p:nvSpPr>
        <p:spPr>
          <a:xfrm>
            <a:off x="381000" y="2514600"/>
            <a:ext cx="8540750" cy="4194175"/>
          </a:xfrm>
        </p:spPr>
        <p:txBody>
          <a:bodyPr/>
          <a:lstStyle/>
          <a:p>
            <a:pPr eaLnBrk="1" hangingPunct="1">
              <a:buFont typeface="Arial" charset="0"/>
              <a:buChar char="►"/>
              <a:defRPr/>
            </a:pPr>
            <a:endParaRPr lang="en-US">
              <a:ea typeface="+mn-ea"/>
            </a:endParaRPr>
          </a:p>
        </p:txBody>
      </p:sp>
      <p:pic>
        <p:nvPicPr>
          <p:cNvPr id="66563" name="Picture 4" descr="phoenix_operation">
            <a:extLst>
              <a:ext uri="{FF2B5EF4-FFF2-40B4-BE49-F238E27FC236}">
                <a16:creationId xmlns:a16="http://schemas.microsoft.com/office/drawing/2014/main" id="{A65FB41E-E981-AFE7-3755-5A3C28727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81250"/>
            <a:ext cx="68961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7A12AF2-962E-B242-6DB3-1713439B3B93}"/>
              </a:ext>
            </a:extLst>
          </p:cNvPr>
          <p:cNvSpPr>
            <a:spLocks noGrp="1" noRot="1" noChangeArrowheads="1"/>
          </p:cNvSpPr>
          <p:nvPr>
            <p:ph type="title"/>
          </p:nvPr>
        </p:nvSpPr>
        <p:spPr/>
        <p:txBody>
          <a:bodyPr/>
          <a:lstStyle/>
          <a:p>
            <a:pPr eaLnBrk="1" hangingPunct="1">
              <a:defRPr/>
            </a:pPr>
            <a:r>
              <a:rPr lang="en-US" altLang="en-US" b="1" dirty="0"/>
              <a:t>CORDS: Overview and USAID</a:t>
            </a:r>
          </a:p>
        </p:txBody>
      </p:sp>
      <p:sp>
        <p:nvSpPr>
          <p:cNvPr id="72707" name="Rectangle 3">
            <a:extLst>
              <a:ext uri="{FF2B5EF4-FFF2-40B4-BE49-F238E27FC236}">
                <a16:creationId xmlns:a16="http://schemas.microsoft.com/office/drawing/2014/main" id="{56282D4C-1FA2-F4A0-10AD-CED783C41300}"/>
              </a:ext>
            </a:extLst>
          </p:cNvPr>
          <p:cNvSpPr>
            <a:spLocks noGrp="1" noRot="1" noChangeArrowheads="1"/>
          </p:cNvSpPr>
          <p:nvPr>
            <p:ph type="body" idx="1"/>
          </p:nvPr>
        </p:nvSpPr>
        <p:spPr>
          <a:xfrm>
            <a:off x="304800" y="1371600"/>
            <a:ext cx="8540750" cy="4498975"/>
          </a:xfrm>
        </p:spPr>
        <p:txBody>
          <a:bodyPr/>
          <a:lstStyle/>
          <a:p>
            <a:pPr eaLnBrk="1" hangingPunct="1">
              <a:lnSpc>
                <a:spcPct val="80000"/>
              </a:lnSpc>
              <a:buFont typeface="Arial" panose="020B0604020202020204" pitchFamily="34" charset="0"/>
              <a:buNone/>
              <a:defRPr/>
            </a:pPr>
            <a:r>
              <a:rPr lang="en-US" altLang="en-US" sz="1600" b="1"/>
              <a:t>	</a:t>
            </a:r>
            <a:r>
              <a:rPr lang="en-US" altLang="en-US" sz="2000" b="1">
                <a:latin typeface="Arial" panose="020B0604020202020204" pitchFamily="34" charset="0"/>
              </a:rPr>
              <a:t>CORDS (Civil Operations and Revolutionary Development Support) was an integrated group that consisted of </a:t>
            </a:r>
            <a:r>
              <a:rPr lang="en-US" altLang="en-US" sz="2000" b="1" u="sng">
                <a:latin typeface="Arial" panose="020B0604020202020204" pitchFamily="34" charset="0"/>
              </a:rPr>
              <a:t>USAID</a:t>
            </a:r>
            <a:r>
              <a:rPr lang="en-US" altLang="en-US" sz="2000" b="1">
                <a:latin typeface="Arial" panose="020B0604020202020204" pitchFamily="34" charset="0"/>
              </a:rPr>
              <a:t> , the U.S. Information Service, the CIA, and the State Department. along with U.S. Army personnel to provide needed manpower. Among other undertakings, CORDS was responsible for the </a:t>
            </a:r>
            <a:r>
              <a:rPr lang="en-US" altLang="en-US" sz="2000" b="1" u="sng">
                <a:latin typeface="Arial" panose="020B0604020202020204" pitchFamily="34" charset="0"/>
              </a:rPr>
              <a:t>Phoenix Program</a:t>
            </a:r>
            <a:r>
              <a:rPr lang="en-US" altLang="en-US" sz="2000" b="1">
                <a:latin typeface="Arial" panose="020B0604020202020204" pitchFamily="34" charset="0"/>
              </a:rPr>
              <a:t>, which involved neutralization of the Viet Cong infrastructure.</a:t>
            </a:r>
          </a:p>
          <a:p>
            <a:pPr eaLnBrk="1" hangingPunct="1">
              <a:lnSpc>
                <a:spcPct val="80000"/>
              </a:lnSpc>
              <a:buFont typeface="Arial" panose="020B0604020202020204" pitchFamily="34" charset="0"/>
              <a:buNone/>
              <a:defRPr/>
            </a:pPr>
            <a:endParaRPr lang="en-US" altLang="en-US" sz="2000" b="1">
              <a:latin typeface="Arial" panose="020B0604020202020204" pitchFamily="34" charset="0"/>
            </a:endParaRPr>
          </a:p>
          <a:p>
            <a:pPr eaLnBrk="1" hangingPunct="1">
              <a:lnSpc>
                <a:spcPct val="80000"/>
              </a:lnSpc>
              <a:buFont typeface="Arial" panose="020B0604020202020204" pitchFamily="34" charset="0"/>
              <a:buNone/>
              <a:defRPr/>
            </a:pPr>
            <a:r>
              <a:rPr lang="en-US" altLang="en-US" sz="2000" b="1">
                <a:latin typeface="Arial" panose="020B0604020202020204" pitchFamily="34" charset="0"/>
              </a:rPr>
              <a:t>	</a:t>
            </a:r>
          </a:p>
          <a:p>
            <a:pPr eaLnBrk="1" hangingPunct="1">
              <a:lnSpc>
                <a:spcPct val="80000"/>
              </a:lnSpc>
              <a:buFont typeface="Arial" panose="020B0604020202020204" pitchFamily="34" charset="0"/>
              <a:buNone/>
              <a:defRPr/>
            </a:pPr>
            <a:r>
              <a:rPr lang="en-US" altLang="en-US" sz="2000" b="1">
                <a:latin typeface="Arial" panose="020B0604020202020204" pitchFamily="34" charset="0"/>
              </a:rPr>
              <a:t>	John Paul Vann served as Deputy for CORDS III (i.e., </a:t>
            </a:r>
            <a:r>
              <a:rPr lang="en-US" altLang="en-US" sz="2000" b="1" u="sng">
                <a:latin typeface="Arial" panose="020B0604020202020204" pitchFamily="34" charset="0"/>
              </a:rPr>
              <a:t>commander of all civilian and military advisers</a:t>
            </a:r>
            <a:r>
              <a:rPr lang="en-US" altLang="en-US" sz="2000" b="1">
                <a:latin typeface="Arial" panose="020B0604020202020204" pitchFamily="34" charset="0"/>
              </a:rPr>
              <a:t> in the Third Corps Tactical Zone in Vietnam) until November of 1968 when he was assigned to the same position in Four Corps, which consisted of the provinces south of Saigon in the Mekong Delta.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660D317-AE22-2CE6-40F9-A167C4A48BC3}"/>
              </a:ext>
            </a:extLst>
          </p:cNvPr>
          <p:cNvSpPr>
            <a:spLocks noGrp="1" noRot="1" noChangeArrowheads="1"/>
          </p:cNvSpPr>
          <p:nvPr>
            <p:ph type="title"/>
          </p:nvPr>
        </p:nvSpPr>
        <p:spPr/>
        <p:txBody>
          <a:bodyPr/>
          <a:lstStyle/>
          <a:p>
            <a:pPr eaLnBrk="1" hangingPunct="1">
              <a:defRPr/>
            </a:pPr>
            <a:r>
              <a:rPr lang="en-US" altLang="en-US" sz="4000" b="1"/>
              <a:t>Neil Sheehan and John Paul Vann</a:t>
            </a:r>
          </a:p>
        </p:txBody>
      </p:sp>
      <p:pic>
        <p:nvPicPr>
          <p:cNvPr id="68610" name="Picture 7" descr="she1-001a">
            <a:extLst>
              <a:ext uri="{FF2B5EF4-FFF2-40B4-BE49-F238E27FC236}">
                <a16:creationId xmlns:a16="http://schemas.microsoft.com/office/drawing/2014/main" id="{BB60DA74-9252-0EFE-6478-85E8D4701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39624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9" descr="DoughtieRE01d">
            <a:extLst>
              <a:ext uri="{FF2B5EF4-FFF2-40B4-BE49-F238E27FC236}">
                <a16:creationId xmlns:a16="http://schemas.microsoft.com/office/drawing/2014/main" id="{826FF935-F753-0373-C6E9-984E76D3C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0200"/>
            <a:ext cx="36528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41BAA2C6-68E3-5D4D-4F8F-7C68ED597FA8}"/>
              </a:ext>
            </a:extLst>
          </p:cNvPr>
          <p:cNvSpPr>
            <a:spLocks noGrp="1" noRot="1" noChangeArrowheads="1"/>
          </p:cNvSpPr>
          <p:nvPr>
            <p:ph type="title"/>
          </p:nvPr>
        </p:nvSpPr>
        <p:spPr/>
        <p:txBody>
          <a:bodyPr/>
          <a:lstStyle/>
          <a:p>
            <a:pPr eaLnBrk="1" hangingPunct="1">
              <a:defRPr/>
            </a:pPr>
            <a:r>
              <a:rPr lang="en-US" altLang="en-US" sz="4000" dirty="0">
                <a:solidFill>
                  <a:schemeClr val="hlink"/>
                </a:solidFill>
              </a:rPr>
              <a:t>How Could We Have Won in Vietnam?</a:t>
            </a:r>
            <a:r>
              <a:rPr lang="en-US" altLang="en-US" sz="4000" dirty="0"/>
              <a:t> Afghanistan?</a:t>
            </a:r>
          </a:p>
        </p:txBody>
      </p:sp>
      <p:pic>
        <p:nvPicPr>
          <p:cNvPr id="69634" name="Picture 4" descr="air_mobility_vietnam1">
            <a:extLst>
              <a:ext uri="{FF2B5EF4-FFF2-40B4-BE49-F238E27FC236}">
                <a16:creationId xmlns:a16="http://schemas.microsoft.com/office/drawing/2014/main" id="{3A45639F-06D2-83C8-2349-7ECD1BB06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62484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8D6FC3C1-8BCF-F7A3-99F1-7D0EBB48F567}"/>
              </a:ext>
            </a:extLst>
          </p:cNvPr>
          <p:cNvSpPr>
            <a:spLocks noGrp="1" noRot="1" noChangeArrowheads="1"/>
          </p:cNvSpPr>
          <p:nvPr>
            <p:ph type="title"/>
          </p:nvPr>
        </p:nvSpPr>
        <p:spPr/>
        <p:txBody>
          <a:bodyPr/>
          <a:lstStyle/>
          <a:p>
            <a:pPr eaLnBrk="1" hangingPunct="1">
              <a:defRPr/>
            </a:pPr>
            <a:r>
              <a:rPr lang="en-US" altLang="en-US"/>
              <a:t>The New Orthodoxy</a:t>
            </a:r>
          </a:p>
        </p:txBody>
      </p:sp>
      <p:sp>
        <p:nvSpPr>
          <p:cNvPr id="83971" name="Rectangle 3">
            <a:extLst>
              <a:ext uri="{FF2B5EF4-FFF2-40B4-BE49-F238E27FC236}">
                <a16:creationId xmlns:a16="http://schemas.microsoft.com/office/drawing/2014/main" id="{4A02C73F-BF01-6211-CF3C-2229BF1020E2}"/>
              </a:ext>
            </a:extLst>
          </p:cNvPr>
          <p:cNvSpPr>
            <a:spLocks noGrp="1" noRot="1" noChangeArrowheads="1"/>
          </p:cNvSpPr>
          <p:nvPr>
            <p:ph type="body" idx="1"/>
          </p:nvPr>
        </p:nvSpPr>
        <p:spPr/>
        <p:txBody>
          <a:bodyPr/>
          <a:lstStyle/>
          <a:p>
            <a:pPr eaLnBrk="1" hangingPunct="1">
              <a:lnSpc>
                <a:spcPct val="80000"/>
              </a:lnSpc>
              <a:buFont typeface="Arial" panose="020B0604020202020204" pitchFamily="34" charset="0"/>
              <a:buNone/>
              <a:defRPr/>
            </a:pPr>
            <a:r>
              <a:rPr lang="en-US" altLang="en-US" sz="2400" dirty="0"/>
              <a:t>	</a:t>
            </a:r>
            <a:r>
              <a:rPr lang="ja-JP" altLang="en-US" sz="2400" b="1"/>
              <a:t>“</a:t>
            </a:r>
            <a:r>
              <a:rPr lang="en-US" altLang="ja-JP" sz="2400" b="1" dirty="0"/>
              <a:t>Today, three and a half decades after our withdrawal from Vietnam, it may be constructive to look back and ask if the U.S. military ever discovered the elements of a strategy in South Vietnam that, given the proper circumstances, might have achieved American objectives. Had those elements and circumstances existed how could they have been combined into a strategy that could have served American objectives at an acceptable cost? In retrospect, that is, how could we have won?</a:t>
            </a:r>
            <a:r>
              <a:rPr lang="ja-JP" altLang="en-US" sz="2400" b="1"/>
              <a:t>”</a:t>
            </a:r>
            <a:endParaRPr lang="en-US" altLang="ja-JP" sz="2400" b="1" dirty="0"/>
          </a:p>
          <a:p>
            <a:pPr eaLnBrk="1" hangingPunct="1">
              <a:lnSpc>
                <a:spcPct val="80000"/>
              </a:lnSpc>
              <a:buFont typeface="Arial" panose="020B0604020202020204" pitchFamily="34" charset="0"/>
              <a:buNone/>
              <a:defRPr/>
            </a:pPr>
            <a:endParaRPr lang="en-US" altLang="en-US" sz="2400" dirty="0"/>
          </a:p>
          <a:p>
            <a:pPr eaLnBrk="1" hangingPunct="1">
              <a:lnSpc>
                <a:spcPct val="80000"/>
              </a:lnSpc>
              <a:buFont typeface="Arial" panose="020B0604020202020204" pitchFamily="34" charset="0"/>
              <a:buNone/>
              <a:defRPr/>
            </a:pPr>
            <a:r>
              <a:rPr lang="en-US" altLang="en-US" sz="2400" dirty="0"/>
              <a:t>	</a:t>
            </a:r>
            <a:r>
              <a:rPr lang="en-US" altLang="en-US" sz="2400" b="1" dirty="0"/>
              <a:t>May, 2008</a:t>
            </a:r>
          </a:p>
          <a:p>
            <a:pPr eaLnBrk="1" hangingPunct="1">
              <a:lnSpc>
                <a:spcPct val="80000"/>
              </a:lnSpc>
              <a:buFont typeface="Arial" panose="020B0604020202020204" pitchFamily="34" charset="0"/>
              <a:buNone/>
              <a:defRPr/>
            </a:pPr>
            <a:endParaRPr lang="en-US" altLang="en-US" sz="2400" b="1" dirty="0"/>
          </a:p>
          <a:p>
            <a:pPr eaLnBrk="1" hangingPunct="1">
              <a:lnSpc>
                <a:spcPct val="80000"/>
              </a:lnSpc>
              <a:buFont typeface="Arial" panose="020B0604020202020204" pitchFamily="34" charset="0"/>
              <a:buNone/>
              <a:defRPr/>
            </a:pPr>
            <a:r>
              <a:rPr lang="en-US" altLang="en-US" sz="2400" b="1" dirty="0"/>
              <a:t> Still Asking the same question?</a:t>
            </a:r>
            <a:br>
              <a:rPr lang="en-US" altLang="en-US" sz="2400" dirty="0"/>
            </a:br>
            <a:endParaRPr lang="en-US" alt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A768-6969-DE2F-89CF-9E67A506BA09}"/>
              </a:ext>
            </a:extLst>
          </p:cNvPr>
          <p:cNvSpPr>
            <a:spLocks noGrp="1"/>
          </p:cNvSpPr>
          <p:nvPr>
            <p:ph type="title"/>
          </p:nvPr>
        </p:nvSpPr>
        <p:spPr/>
        <p:txBody>
          <a:bodyPr/>
          <a:lstStyle/>
          <a:p>
            <a:pPr>
              <a:defRPr/>
            </a:pPr>
            <a:r>
              <a:rPr lang="ja-JP" altLang="en-US"/>
              <a:t>“</a:t>
            </a:r>
            <a:r>
              <a:rPr lang="en-US" altLang="ja-JP"/>
              <a:t>Are you part of this USAID Program?</a:t>
            </a:r>
            <a:endParaRPr lang="en-US" altLang="en-US"/>
          </a:p>
        </p:txBody>
      </p:sp>
      <p:sp>
        <p:nvSpPr>
          <p:cNvPr id="3" name="Content Placeholder 2">
            <a:extLst>
              <a:ext uri="{FF2B5EF4-FFF2-40B4-BE49-F238E27FC236}">
                <a16:creationId xmlns:a16="http://schemas.microsoft.com/office/drawing/2014/main" id="{065D5908-A660-F406-39CF-94521836EB6C}"/>
              </a:ext>
            </a:extLst>
          </p:cNvPr>
          <p:cNvSpPr>
            <a:spLocks noGrp="1"/>
          </p:cNvSpPr>
          <p:nvPr>
            <p:ph idx="1"/>
          </p:nvPr>
        </p:nvSpPr>
        <p:spPr/>
        <p:txBody>
          <a:bodyPr/>
          <a:lstStyle/>
          <a:p>
            <a:pPr>
              <a:buFont typeface="Arial" charset="0"/>
              <a:buChar char="►"/>
              <a:defRPr/>
            </a:pPr>
            <a:endParaRPr lang="en-US" b="1" dirty="0">
              <a:solidFill>
                <a:srgbClr val="FF3300"/>
              </a:solidFill>
              <a:ea typeface="+mn-ea"/>
            </a:endParaRPr>
          </a:p>
          <a:p>
            <a:pPr>
              <a:buFont typeface="Arial" charset="0"/>
              <a:buChar char="►"/>
              <a:defRPr/>
            </a:pPr>
            <a:endParaRPr lang="en-US" b="1" dirty="0">
              <a:solidFill>
                <a:srgbClr val="FF3300"/>
              </a:solidFill>
              <a:ea typeface="+mn-ea"/>
            </a:endParaRPr>
          </a:p>
          <a:p>
            <a:pPr>
              <a:buFont typeface="Arial" charset="0"/>
              <a:buChar char="►"/>
              <a:defRPr/>
            </a:pPr>
            <a:r>
              <a:rPr lang="en-US" b="1" dirty="0">
                <a:solidFill>
                  <a:srgbClr val="FF3300"/>
                </a:solidFill>
                <a:ea typeface="+mn-ea"/>
              </a:rPr>
              <a:t>VIDEO</a:t>
            </a:r>
          </a:p>
          <a:p>
            <a:pPr>
              <a:buFont typeface="Arial" charset="0"/>
              <a:buChar char="►"/>
              <a:defRPr/>
            </a:pPr>
            <a:endParaRPr lang="en-US" dirty="0">
              <a:ea typeface="+mn-ea"/>
            </a:endParaRPr>
          </a:p>
          <a:p>
            <a:pPr>
              <a:buFont typeface="Arial" charset="0"/>
              <a:buChar char="►"/>
              <a:defRPr/>
            </a:pPr>
            <a:endParaRPr lang="en-US" dirty="0">
              <a:ea typeface="+mn-ea"/>
              <a:hlinkClick r:id="rId2"/>
            </a:endParaRPr>
          </a:p>
          <a:p>
            <a:pPr>
              <a:buFont typeface="Arial" charset="0"/>
              <a:buChar char="►"/>
              <a:defRPr/>
            </a:pPr>
            <a:r>
              <a:rPr lang="en-US" dirty="0">
                <a:ea typeface="+mn-ea"/>
                <a:hlinkClick r:id="rId2"/>
              </a:rPr>
              <a:t>John Paul Vann</a:t>
            </a:r>
            <a:endParaRPr lang="en-US" dirty="0">
              <a:ea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D1707-DE1A-1D0E-1B56-1448A0BA0534}"/>
              </a:ext>
            </a:extLst>
          </p:cNvPr>
          <p:cNvSpPr>
            <a:spLocks noGrp="1"/>
          </p:cNvSpPr>
          <p:nvPr>
            <p:ph type="title"/>
          </p:nvPr>
        </p:nvSpPr>
        <p:spPr/>
        <p:txBody>
          <a:bodyPr/>
          <a:lstStyle/>
          <a:p>
            <a:pPr>
              <a:defRPr/>
            </a:pPr>
            <a:r>
              <a:rPr lang="en-US" dirty="0"/>
              <a:t>The Legacy of Vietnam</a:t>
            </a:r>
          </a:p>
        </p:txBody>
      </p:sp>
      <p:sp>
        <p:nvSpPr>
          <p:cNvPr id="3" name="Content Placeholder 2">
            <a:extLst>
              <a:ext uri="{FF2B5EF4-FFF2-40B4-BE49-F238E27FC236}">
                <a16:creationId xmlns:a16="http://schemas.microsoft.com/office/drawing/2014/main" id="{722A516D-320A-D4A0-D9C8-77896CF8D3D0}"/>
              </a:ext>
            </a:extLst>
          </p:cNvPr>
          <p:cNvSpPr>
            <a:spLocks noGrp="1"/>
          </p:cNvSpPr>
          <p:nvPr>
            <p:ph idx="1"/>
          </p:nvPr>
        </p:nvSpPr>
        <p:spPr/>
        <p:txBody>
          <a:bodyPr/>
          <a:lstStyle/>
          <a:p>
            <a:pPr>
              <a:defRPr/>
            </a:pPr>
            <a:endParaRPr lang="en-US" dirty="0"/>
          </a:p>
          <a:p>
            <a:pPr>
              <a:defRPr/>
            </a:pPr>
            <a:endParaRPr lang="en-US" dirty="0"/>
          </a:p>
          <a:p>
            <a:pPr>
              <a:defRPr/>
            </a:pPr>
            <a:r>
              <a:rPr lang="en-US" dirty="0"/>
              <a:t>Are Iraq, Afghanistan, Somalia, Columbia, Chad and Niger Different from Vietnam?</a:t>
            </a:r>
          </a:p>
          <a:p>
            <a:pPr>
              <a:defRPr/>
            </a:pPr>
            <a:endParaRPr lang="en-US" dirty="0"/>
          </a:p>
          <a:p>
            <a:pPr>
              <a:defRPr/>
            </a:pPr>
            <a:r>
              <a:rPr lang="en-US" dirty="0"/>
              <a:t>Syria and Ukraine?</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8F3E36D-F704-FFA9-7E01-E5112065C2CC}"/>
              </a:ext>
            </a:extLst>
          </p:cNvPr>
          <p:cNvSpPr>
            <a:spLocks noGrp="1" noRot="1" noChangeArrowheads="1"/>
          </p:cNvSpPr>
          <p:nvPr>
            <p:ph type="title"/>
          </p:nvPr>
        </p:nvSpPr>
        <p:spPr/>
        <p:txBody>
          <a:bodyPr/>
          <a:lstStyle/>
          <a:p>
            <a:pPr eaLnBrk="1" hangingPunct="1">
              <a:defRPr/>
            </a:pPr>
            <a:r>
              <a:rPr lang="en-US" altLang="en-US" b="1"/>
              <a:t>And A </a:t>
            </a:r>
            <a:r>
              <a:rPr lang="en-US" altLang="en-US" b="1" dirty="0"/>
              <a:t>Warning</a:t>
            </a:r>
          </a:p>
        </p:txBody>
      </p:sp>
      <p:pic>
        <p:nvPicPr>
          <p:cNvPr id="72706" name="Picture 3">
            <a:extLst>
              <a:ext uri="{FF2B5EF4-FFF2-40B4-BE49-F238E27FC236}">
                <a16:creationId xmlns:a16="http://schemas.microsoft.com/office/drawing/2014/main" id="{910793A6-74D5-7825-98B8-183403B3BA2F}"/>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600200"/>
            <a:ext cx="8004175" cy="4498975"/>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0BC7-BEDA-D49B-E103-7BEB92E630B7}"/>
              </a:ext>
            </a:extLst>
          </p:cNvPr>
          <p:cNvSpPr>
            <a:spLocks noGrp="1"/>
          </p:cNvSpPr>
          <p:nvPr>
            <p:ph type="title"/>
          </p:nvPr>
        </p:nvSpPr>
        <p:spPr/>
        <p:txBody>
          <a:bodyPr/>
          <a:lstStyle/>
          <a:p>
            <a:pPr>
              <a:defRPr/>
            </a:pPr>
            <a:r>
              <a:rPr lang="en-US" altLang="en-US" b="1"/>
              <a:t>Comments and Question</a:t>
            </a:r>
          </a:p>
        </p:txBody>
      </p:sp>
      <p:sp>
        <p:nvSpPr>
          <p:cNvPr id="3" name="Content Placeholder 2">
            <a:extLst>
              <a:ext uri="{FF2B5EF4-FFF2-40B4-BE49-F238E27FC236}">
                <a16:creationId xmlns:a16="http://schemas.microsoft.com/office/drawing/2014/main" id="{D71994F4-CC7B-FC81-1AB2-0368EA3356C9}"/>
              </a:ext>
            </a:extLst>
          </p:cNvPr>
          <p:cNvSpPr>
            <a:spLocks noGrp="1"/>
          </p:cNvSpPr>
          <p:nvPr>
            <p:ph idx="1"/>
          </p:nvPr>
        </p:nvSpPr>
        <p:spPr/>
        <p:txBody>
          <a:bodyPr/>
          <a:lstStyle/>
          <a:p>
            <a:pPr>
              <a:buFont typeface="Arial" charset="0"/>
              <a:buChar char="►"/>
              <a:defRPr/>
            </a:pPr>
            <a:endParaRPr lang="en-US" dirty="0">
              <a:ea typeface="+mn-ea"/>
            </a:endParaRPr>
          </a:p>
          <a:p>
            <a:pPr>
              <a:buFont typeface="Arial" charset="0"/>
              <a:buChar char="►"/>
              <a:defRPr/>
            </a:pPr>
            <a:endParaRPr lang="en-US" sz="6000" b="1" dirty="0">
              <a:ea typeface="+mn-ea"/>
            </a:endParaRPr>
          </a:p>
          <a:p>
            <a:pPr>
              <a:buFont typeface="Arial" charset="0"/>
              <a:buChar char="►"/>
              <a:defRPr/>
            </a:pPr>
            <a:r>
              <a:rPr lang="en-US" sz="6000" b="1" dirty="0">
                <a:ea typeface="+mn-ea"/>
              </a:rPr>
              <a:t>Discussion</a:t>
            </a:r>
          </a:p>
          <a:p>
            <a:pPr>
              <a:buFont typeface="Arial" charset="0"/>
              <a:buChar char="►"/>
              <a:defRPr/>
            </a:pPr>
            <a:endParaRPr lang="en-US" dirty="0">
              <a:ea typeface="+mn-ea"/>
            </a:endParaRPr>
          </a:p>
          <a:p>
            <a:pPr>
              <a:buFont typeface="Arial" charset="0"/>
              <a:buChar char="►"/>
              <a:defRPr/>
            </a:pPr>
            <a:endParaRPr lang="en-US" sz="5400" dirty="0">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5C80606-1B25-DDC6-7EBC-FECB21A7FF9C}"/>
              </a:ext>
            </a:extLst>
          </p:cNvPr>
          <p:cNvSpPr>
            <a:spLocks noGrp="1" noRot="1" noChangeArrowheads="1"/>
          </p:cNvSpPr>
          <p:nvPr>
            <p:ph type="title" idx="4294967295"/>
          </p:nvPr>
        </p:nvSpPr>
        <p:spPr>
          <a:xfrm>
            <a:off x="0" y="228600"/>
            <a:ext cx="8540750" cy="1143000"/>
          </a:xfrm>
        </p:spPr>
        <p:txBody>
          <a:bodyPr/>
          <a:lstStyle/>
          <a:p>
            <a:pPr eaLnBrk="1" hangingPunct="1">
              <a:defRPr/>
            </a:pPr>
            <a:r>
              <a:rPr lang="en-US" altLang="en-US"/>
              <a:t>I. Defining Development and  Underdevelopment</a:t>
            </a:r>
          </a:p>
        </p:txBody>
      </p:sp>
      <p:sp>
        <p:nvSpPr>
          <p:cNvPr id="57347" name="Rectangle 3">
            <a:extLst>
              <a:ext uri="{FF2B5EF4-FFF2-40B4-BE49-F238E27FC236}">
                <a16:creationId xmlns:a16="http://schemas.microsoft.com/office/drawing/2014/main" id="{24C912DC-4998-5C38-EB27-FA6DF7B0060F}"/>
              </a:ext>
            </a:extLst>
          </p:cNvPr>
          <p:cNvSpPr>
            <a:spLocks noGrp="1" noRot="1" noChangeArrowheads="1"/>
          </p:cNvSpPr>
          <p:nvPr>
            <p:ph type="body" sz="half" idx="4294967295"/>
          </p:nvPr>
        </p:nvSpPr>
        <p:spPr>
          <a:xfrm>
            <a:off x="0" y="1600200"/>
            <a:ext cx="4194175" cy="4498975"/>
          </a:xfrm>
        </p:spPr>
        <p:txBody>
          <a:bodyPr/>
          <a:lstStyle/>
          <a:p>
            <a:pPr marL="457200" indent="-457200" eaLnBrk="1" hangingPunct="1">
              <a:defRPr/>
            </a:pPr>
            <a:endParaRPr lang="en-US" altLang="en-US" sz="2800" b="1"/>
          </a:p>
          <a:p>
            <a:pPr marL="457200" indent="-457200" eaLnBrk="1" hangingPunct="1">
              <a:defRPr/>
            </a:pPr>
            <a:r>
              <a:rPr lang="en-US" altLang="en-US" sz="2800" b="1"/>
              <a:t>Changing Terms</a:t>
            </a:r>
          </a:p>
          <a:p>
            <a:pPr marL="457200" indent="-457200" eaLnBrk="1" hangingPunct="1">
              <a:defRPr/>
            </a:pPr>
            <a:endParaRPr lang="en-US" altLang="en-US" sz="2800" b="1"/>
          </a:p>
          <a:p>
            <a:pPr marL="914400" lvl="1" indent="-230188" eaLnBrk="1" hangingPunct="1">
              <a:defRPr/>
            </a:pPr>
            <a:r>
              <a:rPr lang="en-US" altLang="en-US" sz="2000" b="1"/>
              <a:t>Non-Western World</a:t>
            </a:r>
          </a:p>
          <a:p>
            <a:pPr marL="914400" lvl="1" indent="-230188" eaLnBrk="1" hangingPunct="1">
              <a:defRPr/>
            </a:pPr>
            <a:endParaRPr lang="en-US" altLang="en-US" sz="2000" b="1"/>
          </a:p>
          <a:p>
            <a:pPr marL="914400" lvl="1" indent="-230188" eaLnBrk="1" hangingPunct="1">
              <a:defRPr/>
            </a:pPr>
            <a:r>
              <a:rPr lang="en-US" altLang="en-US" sz="2000" b="1"/>
              <a:t>Developing areas or nations</a:t>
            </a:r>
          </a:p>
          <a:p>
            <a:pPr marL="914400" lvl="1" indent="-230188" eaLnBrk="1" hangingPunct="1">
              <a:defRPr/>
            </a:pPr>
            <a:endParaRPr lang="en-US" altLang="en-US" sz="2000" b="1"/>
          </a:p>
          <a:p>
            <a:pPr marL="914400" lvl="1" indent="-230188" eaLnBrk="1" hangingPunct="1">
              <a:defRPr/>
            </a:pPr>
            <a:r>
              <a:rPr lang="en-US" altLang="en-US" sz="2000" b="1"/>
              <a:t>Third World</a:t>
            </a:r>
          </a:p>
        </p:txBody>
      </p:sp>
      <p:pic>
        <p:nvPicPr>
          <p:cNvPr id="19459" name="Picture 6" descr="go100-5">
            <a:hlinkClick r:id="rId2"/>
            <a:extLst>
              <a:ext uri="{FF2B5EF4-FFF2-40B4-BE49-F238E27FC236}">
                <a16:creationId xmlns:a16="http://schemas.microsoft.com/office/drawing/2014/main" id="{9B51561C-078B-23FE-2521-1F1D25219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19400"/>
            <a:ext cx="31146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F3B42AB-F14D-9237-C7EC-AFCB669F1F89}"/>
              </a:ext>
            </a:extLst>
          </p:cNvPr>
          <p:cNvSpPr>
            <a:spLocks noGrp="1" noRot="1" noChangeArrowheads="1"/>
          </p:cNvSpPr>
          <p:nvPr>
            <p:ph type="title"/>
          </p:nvPr>
        </p:nvSpPr>
        <p:spPr>
          <a:xfrm>
            <a:off x="304800" y="228600"/>
            <a:ext cx="8540750" cy="1143000"/>
          </a:xfrm>
        </p:spPr>
        <p:txBody>
          <a:bodyPr/>
          <a:lstStyle/>
          <a:p>
            <a:pPr eaLnBrk="1" hangingPunct="1">
              <a:defRPr/>
            </a:pPr>
            <a:r>
              <a:rPr lang="en-US" altLang="en-US"/>
              <a:t>Foreign Aid: The Third Decade</a:t>
            </a:r>
          </a:p>
        </p:txBody>
      </p:sp>
      <p:sp>
        <p:nvSpPr>
          <p:cNvPr id="53251" name="Rectangle 3">
            <a:extLst>
              <a:ext uri="{FF2B5EF4-FFF2-40B4-BE49-F238E27FC236}">
                <a16:creationId xmlns:a16="http://schemas.microsoft.com/office/drawing/2014/main" id="{72868167-1F28-34ED-9DB2-F5CA64FCBC61}"/>
              </a:ext>
            </a:extLst>
          </p:cNvPr>
          <p:cNvSpPr>
            <a:spLocks noGrp="1" noRot="1" noChangeArrowheads="1"/>
          </p:cNvSpPr>
          <p:nvPr>
            <p:ph type="body" idx="1"/>
          </p:nvPr>
        </p:nvSpPr>
        <p:spPr/>
        <p:txBody>
          <a:bodyPr/>
          <a:lstStyle/>
          <a:p>
            <a:pPr eaLnBrk="1" hangingPunct="1">
              <a:defRPr/>
            </a:pPr>
            <a:endParaRPr lang="en-US" altLang="en-US" dirty="0"/>
          </a:p>
          <a:p>
            <a:pPr eaLnBrk="1" hangingPunct="1">
              <a:defRPr/>
            </a:pPr>
            <a:r>
              <a:rPr lang="en-US" altLang="en-US" sz="2800" b="1" dirty="0"/>
              <a:t>The First Decade:  (Baker</a:t>
            </a:r>
            <a:r>
              <a:rPr lang="ja-JP" altLang="en-US" sz="2800" b="1"/>
              <a:t>’</a:t>
            </a:r>
            <a:r>
              <a:rPr lang="en-US" altLang="ja-JP" sz="2800" b="1" dirty="0"/>
              <a:t>s Dozen) 1948-1960  </a:t>
            </a:r>
            <a:r>
              <a:rPr lang="ja-JP" altLang="en-US" sz="2800" b="1"/>
              <a:t>“</a:t>
            </a:r>
            <a:r>
              <a:rPr lang="en-US" altLang="ja-JP" sz="2800" b="1" i="1" dirty="0"/>
              <a:t>From Point Four to The Missile Gap</a:t>
            </a:r>
            <a:r>
              <a:rPr lang="ja-JP" altLang="en-US" sz="2800" b="1" i="1"/>
              <a:t>”</a:t>
            </a:r>
            <a:r>
              <a:rPr lang="en-US" altLang="ja-JP" sz="2800" b="1" dirty="0"/>
              <a:t> </a:t>
            </a:r>
          </a:p>
          <a:p>
            <a:pPr eaLnBrk="1" hangingPunct="1">
              <a:defRPr/>
            </a:pPr>
            <a:endParaRPr lang="en-US" altLang="en-US" sz="2800" b="1" dirty="0"/>
          </a:p>
          <a:p>
            <a:pPr eaLnBrk="1" hangingPunct="1">
              <a:defRPr/>
            </a:pPr>
            <a:r>
              <a:rPr lang="en-US" altLang="en-US" sz="2800" b="1" dirty="0"/>
              <a:t>The Second Decade (and a half) 1960-1975 (</a:t>
            </a:r>
            <a:r>
              <a:rPr lang="en-US" altLang="en-US" sz="2800" b="1" i="1" dirty="0"/>
              <a:t>From USAID to Vietnam</a:t>
            </a:r>
            <a:r>
              <a:rPr lang="ja-JP" altLang="en-US" sz="2800" b="1" i="1"/>
              <a:t>’</a:t>
            </a:r>
            <a:r>
              <a:rPr lang="en-US" altLang="ja-JP" sz="2800" b="1" i="1" dirty="0"/>
              <a:t>s Collapse)</a:t>
            </a:r>
            <a:endParaRPr lang="en-US" altLang="ja-JP" sz="2800" b="1" dirty="0"/>
          </a:p>
          <a:p>
            <a:pPr eaLnBrk="1" hangingPunct="1">
              <a:defRPr/>
            </a:pPr>
            <a:endParaRPr lang="en-US" altLang="en-US" sz="2800" b="1" dirty="0"/>
          </a:p>
          <a:p>
            <a:pPr eaLnBrk="1" hangingPunct="1">
              <a:defRPr/>
            </a:pPr>
            <a:r>
              <a:rPr lang="en-US" altLang="en-US" sz="2800" b="1" dirty="0"/>
              <a:t>The Third Decade:  1975-1991 (</a:t>
            </a:r>
            <a:r>
              <a:rPr lang="en-US" altLang="en-US" sz="2800" b="1" i="1" dirty="0"/>
              <a:t>Unlucky in Aid and War-Iran and Nicaragua</a:t>
            </a:r>
            <a:r>
              <a:rPr lang="en-US" altLang="en-US" sz="2800" b="1"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a:extLst>
              <a:ext uri="{FF2B5EF4-FFF2-40B4-BE49-F238E27FC236}">
                <a16:creationId xmlns:a16="http://schemas.microsoft.com/office/drawing/2014/main" id="{B2451F55-EC53-300E-9DE5-3004283BE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0668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DA0F53F-6924-E7B5-6F3F-1FD3A617FA0C}"/>
              </a:ext>
            </a:extLst>
          </p:cNvPr>
          <p:cNvSpPr>
            <a:spLocks noGrp="1" noRot="1" noChangeArrowheads="1"/>
          </p:cNvSpPr>
          <p:nvPr>
            <p:ph type="title"/>
          </p:nvPr>
        </p:nvSpPr>
        <p:spPr/>
        <p:txBody>
          <a:bodyPr/>
          <a:lstStyle/>
          <a:p>
            <a:pPr eaLnBrk="1" hangingPunct="1">
              <a:defRPr/>
            </a:pPr>
            <a:r>
              <a:rPr lang="en-US" altLang="en-US" b="1"/>
              <a:t>Changing Terms</a:t>
            </a:r>
          </a:p>
        </p:txBody>
      </p:sp>
      <p:sp>
        <p:nvSpPr>
          <p:cNvPr id="58371" name="Rectangle 3">
            <a:extLst>
              <a:ext uri="{FF2B5EF4-FFF2-40B4-BE49-F238E27FC236}">
                <a16:creationId xmlns:a16="http://schemas.microsoft.com/office/drawing/2014/main" id="{F46D6F59-72BA-101B-7B9C-7E40EBCE36BF}"/>
              </a:ext>
            </a:extLst>
          </p:cNvPr>
          <p:cNvSpPr>
            <a:spLocks noGrp="1" noRot="1" noChangeArrowheads="1"/>
          </p:cNvSpPr>
          <p:nvPr>
            <p:ph type="body" idx="1"/>
          </p:nvPr>
        </p:nvSpPr>
        <p:spPr>
          <a:xfrm>
            <a:off x="304800" y="1371600"/>
            <a:ext cx="8540750" cy="4498975"/>
          </a:xfrm>
        </p:spPr>
        <p:txBody>
          <a:bodyPr/>
          <a:lstStyle/>
          <a:p>
            <a:pPr lvl="1" eaLnBrk="1" hangingPunct="1">
              <a:defRPr/>
            </a:pPr>
            <a:r>
              <a:rPr lang="en-US" sz="2400" b="1">
                <a:ea typeface="ＭＳ Ｐゴシック" charset="0"/>
              </a:rPr>
              <a:t>Southern Tier States</a:t>
            </a:r>
          </a:p>
          <a:p>
            <a:pPr lvl="1" eaLnBrk="1" hangingPunct="1">
              <a:defRPr/>
            </a:pPr>
            <a:endParaRPr lang="en-US" sz="2400" b="1">
              <a:ea typeface="ＭＳ Ｐゴシック" charset="0"/>
            </a:endParaRPr>
          </a:p>
          <a:p>
            <a:pPr lvl="1" eaLnBrk="1" hangingPunct="1">
              <a:defRPr/>
            </a:pPr>
            <a:endParaRPr lang="en-US" sz="2400" b="1">
              <a:ea typeface="ＭＳ Ｐゴシック" charset="0"/>
            </a:endParaRPr>
          </a:p>
          <a:p>
            <a:pPr lvl="1" eaLnBrk="1" hangingPunct="1">
              <a:defRPr/>
            </a:pPr>
            <a:r>
              <a:rPr lang="en-US" sz="2400" b="1">
                <a:ea typeface="ＭＳ Ｐゴシック" charset="0"/>
              </a:rPr>
              <a:t>LDCs</a:t>
            </a:r>
          </a:p>
          <a:p>
            <a:pPr lvl="1" eaLnBrk="1" hangingPunct="1">
              <a:defRPr/>
            </a:pPr>
            <a:endParaRPr lang="en-US" sz="2400" b="1">
              <a:ea typeface="ＭＳ Ｐゴシック" charset="0"/>
            </a:endParaRPr>
          </a:p>
          <a:p>
            <a:pPr lvl="1" eaLnBrk="1" hangingPunct="1">
              <a:defRPr/>
            </a:pPr>
            <a:endParaRPr lang="en-US" sz="2400" b="1">
              <a:ea typeface="ＭＳ Ｐゴシック" charset="0"/>
            </a:endParaRPr>
          </a:p>
          <a:p>
            <a:pPr lvl="1" eaLnBrk="1" hangingPunct="1">
              <a:defRPr/>
            </a:pPr>
            <a:r>
              <a:rPr lang="en-US" sz="2400" b="1">
                <a:ea typeface="ＭＳ Ｐゴシック" charset="0"/>
              </a:rPr>
              <a:t>UDCs</a:t>
            </a:r>
          </a:p>
          <a:p>
            <a:pPr lvl="1" eaLnBrk="1" hangingPunct="1">
              <a:defRPr/>
            </a:pPr>
            <a:endParaRPr lang="en-US" sz="2400" b="1">
              <a:ea typeface="ＭＳ Ｐゴシック" charset="0"/>
            </a:endParaRPr>
          </a:p>
          <a:p>
            <a:pPr lvl="1" eaLnBrk="1" hangingPunct="1">
              <a:defRPr/>
            </a:pPr>
            <a:endParaRPr lang="en-US" sz="2400" b="1">
              <a:ea typeface="ＭＳ Ｐゴシック" charset="0"/>
            </a:endParaRPr>
          </a:p>
          <a:p>
            <a:pPr lvl="1" eaLnBrk="1" hangingPunct="1">
              <a:defRPr/>
            </a:pPr>
            <a:r>
              <a:rPr lang="en-US" sz="2400" b="1">
                <a:ea typeface="ＭＳ Ｐゴシック" charset="0"/>
              </a:rPr>
              <a:t>Transitional States?</a:t>
            </a:r>
          </a:p>
          <a:p>
            <a:pPr lvl="1" eaLnBrk="1" hangingPunct="1">
              <a:defRPr/>
            </a:pPr>
            <a:endParaRPr lang="en-US" sz="2400" b="1">
              <a:ea typeface="ＭＳ Ｐゴシック" charset="0"/>
            </a:endParaRPr>
          </a:p>
          <a:p>
            <a:pPr lvl="1" eaLnBrk="1" hangingPunct="1">
              <a:defRPr/>
            </a:pPr>
            <a:r>
              <a:rPr lang="en-US" sz="2400" b="1">
                <a:ea typeface="ＭＳ Ｐゴシック" charset="0"/>
              </a:rPr>
              <a:t>Emerging Markets</a:t>
            </a:r>
          </a:p>
          <a:p>
            <a:pPr eaLnBrk="1" hangingPunct="1">
              <a:buFont typeface="Arial" charset="0"/>
              <a:buChar char="►"/>
              <a:defRPr/>
            </a:pPr>
            <a:endParaRPr lang="en-US">
              <a:ea typeface="+mn-ea"/>
            </a:endParaRPr>
          </a:p>
        </p:txBody>
      </p:sp>
      <p:pic>
        <p:nvPicPr>
          <p:cNvPr id="22531" name="Picture 4" descr="wwldc">
            <a:extLst>
              <a:ext uri="{FF2B5EF4-FFF2-40B4-BE49-F238E27FC236}">
                <a16:creationId xmlns:a16="http://schemas.microsoft.com/office/drawing/2014/main" id="{B2938B98-794C-C02E-25D4-134C722CD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6096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Compass</Template>
  <TotalTime>1076</TotalTime>
  <Words>1681</Words>
  <Application>Microsoft Macintosh PowerPoint</Application>
  <PresentationFormat>On-screen Show (4:3)</PresentationFormat>
  <Paragraphs>372</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Tahoma</vt:lpstr>
      <vt:lpstr>MS PGothic</vt:lpstr>
      <vt:lpstr>Arial</vt:lpstr>
      <vt:lpstr>Wingdings</vt:lpstr>
      <vt:lpstr>Calibri</vt:lpstr>
      <vt:lpstr>Compass</vt:lpstr>
      <vt:lpstr>PIA 2096</vt:lpstr>
      <vt:lpstr>Paper Proposals</vt:lpstr>
      <vt:lpstr>   Technical Assistance and Structural Adjustment</vt:lpstr>
      <vt:lpstr>PowerPoint Presentation</vt:lpstr>
      <vt:lpstr>Overview of the Issues</vt:lpstr>
      <vt:lpstr>I. Defining Development and  Underdevelopment</vt:lpstr>
      <vt:lpstr>Foreign Aid: The Third Decade</vt:lpstr>
      <vt:lpstr>PowerPoint Presentation</vt:lpstr>
      <vt:lpstr>Changing Terms</vt:lpstr>
      <vt:lpstr>Divisions Within the World: Late 20th Century </vt:lpstr>
      <vt:lpstr>Divisions Within the World</vt:lpstr>
      <vt:lpstr>Robert Kaplan’s Definition- Isolation of Poor Countries</vt:lpstr>
      <vt:lpstr> II.  The Problem of Debt:  1983-2001</vt:lpstr>
      <vt:lpstr>The Big Man’s Big Money</vt:lpstr>
      <vt:lpstr>Video</vt:lpstr>
      <vt:lpstr>After 1991- Second World as New Debtors</vt:lpstr>
      <vt:lpstr>The Counter-Thesis- What about the Children</vt:lpstr>
      <vt:lpstr>III. Stabilization vs. Conditionality</vt:lpstr>
      <vt:lpstr>Current State of Financial Management</vt:lpstr>
      <vt:lpstr>Stabilization</vt:lpstr>
      <vt:lpstr>Multilateral Institutions</vt:lpstr>
      <vt:lpstr>IMF Director Christine LaGarde 2011-2019</vt:lpstr>
      <vt:lpstr>Domestic Management Systems and International Influences </vt:lpstr>
      <vt:lpstr>PowerPoint Presentation</vt:lpstr>
      <vt:lpstr>United Nations System vs. the Group of Twenty</vt:lpstr>
      <vt:lpstr>UN Resident Coordinator and UNDP Resident Representative Speak at Regional Meeting in Centdral America</vt:lpstr>
      <vt:lpstr>State of Financial Management under SAPs</vt:lpstr>
      <vt:lpstr>Not the New International Order in Somalia</vt:lpstr>
      <vt:lpstr>How to Relieve Third World Debt?</vt:lpstr>
      <vt:lpstr>  IV.  Public Sector Reform and  Policy Reform  </vt:lpstr>
      <vt:lpstr>Domestic Management Systems and International Influences </vt:lpstr>
      <vt:lpstr>The End of the Command Economy?</vt:lpstr>
      <vt:lpstr>“Happy Days”</vt:lpstr>
      <vt:lpstr>1989-1993</vt:lpstr>
      <vt:lpstr>Current State of Financial Management</vt:lpstr>
      <vt:lpstr>Current State of Financial Management</vt:lpstr>
      <vt:lpstr>State of Financial Management: 2001</vt:lpstr>
      <vt:lpstr>   Current State of Financial Management Problem—Bad Governance and Privatization of the bureaucracy </vt:lpstr>
      <vt:lpstr>Dr. Joshua Kivuva at Entrence to University of Nairobi</vt:lpstr>
      <vt:lpstr>Current State of Financial Management</vt:lpstr>
      <vt:lpstr>The Debate</vt:lpstr>
      <vt:lpstr>Policy Reforms Concepts and Terms: Review</vt:lpstr>
      <vt:lpstr>The Debate</vt:lpstr>
      <vt:lpstr>The Debate</vt:lpstr>
      <vt:lpstr>“No when to hold them, no when to fold them no when to walk away, and no when to run” </vt:lpstr>
      <vt:lpstr>V. Foreign Aid vs. Technical Assistance  (TA)</vt:lpstr>
      <vt:lpstr>Foreign Aid vs. Technical Assistance</vt:lpstr>
      <vt:lpstr>Retrospective: Foreign Aid and Security Debates</vt:lpstr>
      <vt:lpstr>The Counter-Narrative</vt:lpstr>
      <vt:lpstr>  “USAID to Provide Technical Assistance to Strengthen Sindh (Pakistan) Assembly” </vt:lpstr>
      <vt:lpstr>"Why are so many soldiers entering our village?"  "Perhaps they are conducting a military operation against the Communists in hiding."  This is part of a comic book prepared and disseminated by U.S. forces in South Vietnam as part of the Phoenix Program </vt:lpstr>
      <vt:lpstr>CORDS: Overview and USAID</vt:lpstr>
      <vt:lpstr>Neil Sheehan and John Paul Vann</vt:lpstr>
      <vt:lpstr>How Could We Have Won in Vietnam? Afghanistan?</vt:lpstr>
      <vt:lpstr>The New Orthodoxy</vt:lpstr>
      <vt:lpstr>“Are you part of this USAID Program?</vt:lpstr>
      <vt:lpstr>The Legacy of Vietnam</vt:lpstr>
      <vt:lpstr>And A Warning</vt:lpstr>
      <vt:lpstr>Comments and Question</vt:lpstr>
    </vt:vector>
  </TitlesOfParts>
  <Company>GSPIA, 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AID, FOREIGN POLICY AND  DEVELOPMENT MANAGEMENT</dc:title>
  <dc:creator>picard</dc:creator>
  <cp:lastModifiedBy>Picard, Louis A</cp:lastModifiedBy>
  <cp:revision>31</cp:revision>
  <dcterms:created xsi:type="dcterms:W3CDTF">2005-02-09T15:39:44Z</dcterms:created>
  <dcterms:modified xsi:type="dcterms:W3CDTF">2022-12-12T17:38:36Z</dcterms:modified>
</cp:coreProperties>
</file>