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8" r:id="rId4"/>
    <p:sldId id="260" r:id="rId5"/>
    <p:sldId id="270" r:id="rId6"/>
    <p:sldId id="264" r:id="rId7"/>
    <p:sldId id="262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743A2-364A-42AF-B1B2-BBE59720F677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59523-C549-4C33-A0A6-3467D6634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52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59523-C549-4C33-A0A6-3467D663449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8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34CB-30DB-414A-B83B-B1C07099C822}" type="datetime1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066E-098F-4C8C-8F1A-394B0646C872}" type="datetime1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52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3128-3DD3-4C98-A8BE-FF4B332CC2E7}" type="datetime1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8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61C7-CF80-4654-9017-B1EFFCF63688}" type="datetime1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07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A4D1-7681-4C8C-812F-F9970B7A653F}" type="datetime1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21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BF57-7A1E-4878-AF42-73A0AAF18E9D}" type="datetime1">
              <a:rPr lang="en-GB" smtClean="0"/>
              <a:t>15/03/2016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4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0739-8C09-4841-B0BE-424E0B5C0F0B}" type="datetime1">
              <a:rPr lang="en-GB" smtClean="0"/>
              <a:t>15/03/2016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8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3CBC-7E25-4197-9891-C265065DFC62}" type="datetime1">
              <a:rPr lang="en-GB" smtClean="0"/>
              <a:t>15/03/2016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14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F4B5-7BF7-442E-8C6E-2261DDEB393B}" type="datetime1">
              <a:rPr lang="en-GB" smtClean="0"/>
              <a:t>15/03/2016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15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02AC-5D3E-47F6-8B97-56E46143AD07}" type="datetime1">
              <a:rPr lang="en-GB" smtClean="0"/>
              <a:t>15/03/2016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73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8490-1FA1-423B-B9A0-21D890CCF813}" type="datetime1">
              <a:rPr lang="en-GB" smtClean="0"/>
              <a:t>15/03/2016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59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33B99-4B0E-4799-A12E-0BFC15CAD70E}" type="datetime1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C2437-6116-4DF7-BE9C-8DF4C7ED9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45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Change the World </a:t>
            </a:r>
            <a:b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Entrepreneurs and the Power of New Ideas 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David Bornstein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11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3982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Six Qualities of successful social entrepreneurs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8494"/>
            <a:ext cx="10515600" cy="477846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1. Willingness to self-correct. 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Example</a:t>
            </a:r>
          </a:p>
          <a:p>
            <a:pPr marL="0" indent="0">
              <a:buNone/>
            </a:pPr>
            <a:r>
              <a:rPr lang="en-GB" dirty="0"/>
              <a:t>Veronica </a:t>
            </a:r>
            <a:r>
              <a:rPr lang="en-GB" dirty="0" err="1"/>
              <a:t>Khosa</a:t>
            </a:r>
            <a:r>
              <a:rPr lang="en-GB" dirty="0"/>
              <a:t> has designed a prototype home-based nursing service that has influenced health care policies nationally and internationally.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She reframed her agency as a general home care service instead of AIDS service.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15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Six Qualities of successful social entrepreneurs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82118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2. </a:t>
            </a:r>
            <a:r>
              <a:rPr lang="en-GB" b="1" dirty="0" smtClean="0"/>
              <a:t>Willingness to share credit </a:t>
            </a:r>
          </a:p>
          <a:p>
            <a:pPr marL="0" indent="0" algn="just">
              <a:buNone/>
            </a:pPr>
            <a:r>
              <a:rPr lang="en-GB" dirty="0" smtClean="0"/>
              <a:t>Fabio</a:t>
            </a:r>
            <a:r>
              <a:rPr lang="en-GB" dirty="0"/>
              <a:t> </a:t>
            </a:r>
            <a:r>
              <a:rPr lang="en-GB" dirty="0" smtClean="0"/>
              <a:t>Rosa, Brazil, succeeded </a:t>
            </a:r>
            <a:r>
              <a:rPr lang="en-GB" dirty="0"/>
              <a:t>in its very first attempt to raise the living standards of low-income rural families by taking cheap electricity to their homes and farms. </a:t>
            </a:r>
            <a:endParaRPr lang="en-GB" dirty="0" smtClean="0"/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 smtClean="0"/>
              <a:t>The idea belongs to </a:t>
            </a:r>
            <a:r>
              <a:rPr lang="en-GB" dirty="0" err="1" smtClean="0"/>
              <a:t>Ennio</a:t>
            </a:r>
            <a:r>
              <a:rPr lang="en-GB" dirty="0" smtClean="0"/>
              <a:t> </a:t>
            </a:r>
            <a:r>
              <a:rPr lang="en-GB" dirty="0" err="1" smtClean="0"/>
              <a:t>Amaral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11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654" y="1825625"/>
            <a:ext cx="3249146" cy="462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74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Six Qualities of successful social entrepreneurs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55624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3. </a:t>
            </a:r>
            <a:r>
              <a:rPr lang="en-GB" b="1" dirty="0" smtClean="0"/>
              <a:t>Willingness to break free of established structures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 smtClean="0"/>
              <a:t>James Grant encouraged country offices to plain their own strategies to mobilized around the new strategies 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718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Six Qualities of successful social entrepreneurs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55624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4.  </a:t>
            </a:r>
            <a:r>
              <a:rPr lang="en-GB" b="1" dirty="0" smtClean="0"/>
              <a:t>Willingness to cross disciplinary boundaries </a:t>
            </a:r>
          </a:p>
          <a:p>
            <a:pPr marL="0" indent="0">
              <a:buNone/>
            </a:pPr>
            <a:endParaRPr lang="en-GB" b="1" dirty="0"/>
          </a:p>
          <a:p>
            <a:pPr marL="0" indent="0" algn="just">
              <a:buNone/>
            </a:pPr>
            <a:r>
              <a:rPr lang="en-GB" dirty="0" smtClean="0"/>
              <a:t>‘Social entrepreneurs serve as a kind of social alchemist—pulling together people from different spheres, with different kinds of experience and expertise, who can, together, build workable </a:t>
            </a:r>
            <a:r>
              <a:rPr lang="en-GB" dirty="0" err="1" smtClean="0"/>
              <a:t>soluations</a:t>
            </a:r>
            <a:r>
              <a:rPr lang="en-GB" dirty="0" smtClean="0"/>
              <a:t> that are qualitatively new’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275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Six Qualities of successful social entrepreneurs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55624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5. </a:t>
            </a:r>
            <a:r>
              <a:rPr lang="en-GB" b="1" dirty="0" smtClean="0"/>
              <a:t>Willingness to work quietly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6. Strong ethical impetus </a:t>
            </a:r>
          </a:p>
          <a:p>
            <a:r>
              <a:rPr lang="en-GB" dirty="0" smtClean="0"/>
              <a:t>Business entrepreneurs – building greatest running-shoe company</a:t>
            </a:r>
          </a:p>
          <a:p>
            <a:r>
              <a:rPr lang="en-GB" dirty="0" smtClean="0"/>
              <a:t>Social entrepreneurs- vaccinating all world’s children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872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Thank you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64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11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David Bornstein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961824"/>
            <a:ext cx="3810000" cy="3810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35106" y="1210236"/>
            <a:ext cx="6606988" cy="4908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journalist and author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specializes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writing about social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innovation. He has written three books on social entrepreneurship:</a:t>
            </a:r>
          </a:p>
          <a:p>
            <a:pPr algn="just">
              <a:lnSpc>
                <a:spcPct val="120000"/>
              </a:lnSpc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lnSpc>
                <a:spcPct val="120000"/>
              </a:lnSpc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Entrepreneurship: What Everyone Needs to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(co-authored with Susan Davis.)</a:t>
            </a:r>
          </a:p>
          <a:p>
            <a:pPr marL="363538" indent="-363538" algn="just">
              <a:lnSpc>
                <a:spcPct val="120000"/>
              </a:lnSpc>
              <a:buFont typeface="+mj-lt"/>
              <a:buAutoNum type="arabicPeriod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Change the World: Social Entrepreneur and the Power of New Ideas.</a:t>
            </a:r>
          </a:p>
          <a:p>
            <a:pPr marL="363538" indent="-363538" algn="just">
              <a:lnSpc>
                <a:spcPct val="120000"/>
              </a:lnSpc>
              <a:buFont typeface="+mj-lt"/>
              <a:buAutoNum type="arabicPeriod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of a Dream: The Story of the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Grameen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Bank</a:t>
            </a:r>
          </a:p>
          <a:p>
            <a:pPr>
              <a:lnSpc>
                <a:spcPct val="120000"/>
              </a:lnSpc>
            </a:pP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16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543905"/>
            <a:ext cx="5002306" cy="2927313"/>
          </a:xfrm>
        </p:spPr>
        <p:txBody>
          <a:bodyPr>
            <a:noAutofit/>
          </a:bodyPr>
          <a:lstStyle/>
          <a:p>
            <a:pPr algn="just"/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book is about people who have powerful ideas to solve social problems and improve people’s lives on a large scale—social entrepreneurs.</a:t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577" y="543906"/>
            <a:ext cx="3877235" cy="5854626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26141" y="3471219"/>
            <a:ext cx="4787153" cy="2710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320 page.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chapter.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successful social entrepreneurs initiatives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65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6134"/>
          </a:xfrm>
        </p:spPr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Entrepreneur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1260"/>
            <a:ext cx="10515600" cy="484570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French word means ‘one who takes into hand’</a:t>
            </a:r>
          </a:p>
          <a:p>
            <a:pPr marL="0" indent="0" algn="just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introduced by the French economist Jean-Baptiste Say.</a:t>
            </a:r>
          </a:p>
          <a:p>
            <a:pPr marL="0" indent="0" algn="just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Describes special economic actors, who ‘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shifts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resources out of an area of lower and into an area of higher productivity and greater yield.’ </a:t>
            </a: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Restless people: people possess powerful ideas for addressing problems, and they are unable to rest until they spread their ideas society-wide.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33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pPr algn="ctr"/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Ashoka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464" y="1990163"/>
            <a:ext cx="5050335" cy="3213849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41590" y="1573305"/>
            <a:ext cx="5857504" cy="3953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Founded in 1980.</a:t>
            </a:r>
          </a:p>
          <a:p>
            <a:pPr algn="just"/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largest network of social entrepreneurs worldwide. </a:t>
            </a:r>
          </a:p>
          <a:p>
            <a:pPr algn="just"/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3,000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Ashoka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Fellows in 70 countries.</a:t>
            </a:r>
          </a:p>
          <a:p>
            <a:pPr algn="just"/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provided start-up financing, professional support services, and connections.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18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Gloria de Souza, experiential education, India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6</a:t>
            </a:fld>
            <a:endParaRPr lang="en-GB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212" y="2027564"/>
            <a:ext cx="9212541" cy="4010165"/>
          </a:xfrm>
        </p:spPr>
      </p:pic>
    </p:spTree>
    <p:extLst>
      <p:ext uri="{BB962C8B-B14F-4D97-AF65-F5344CB8AC3E}">
        <p14:creationId xmlns:p14="http://schemas.microsoft.com/office/powerpoint/2010/main" val="190733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004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Florence Nightingale, England, Nursing 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(1820)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702" y="1478244"/>
            <a:ext cx="3557016" cy="49403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21659" y="1357687"/>
            <a:ext cx="6970059" cy="494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12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5146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Vera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Cordeiro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Brazil, reforming healthcare (1950) 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422" y="1264025"/>
            <a:ext cx="5977155" cy="4482866"/>
          </a:xfr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634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James Grant, United States, The Child Survival Revolution (1922)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988" y="1795464"/>
            <a:ext cx="4096899" cy="456088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437-6116-4DF7-BE9C-8DF4C7ED992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397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453</Words>
  <Application>Microsoft Office PowerPoint</Application>
  <PresentationFormat>Widescreen</PresentationFormat>
  <Paragraphs>81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How to Change the World  Social Entrepreneurs and the Power of New Ideas </vt:lpstr>
      <vt:lpstr>David Bornstein</vt:lpstr>
      <vt:lpstr>   This book is about people who have powerful ideas to solve social problems and improve people’s lives on a large scale—social entrepreneurs.       </vt:lpstr>
      <vt:lpstr>The Concept of Entrepreneur </vt:lpstr>
      <vt:lpstr>Ashoka  </vt:lpstr>
      <vt:lpstr>Gloria de Souza, experiential education, India</vt:lpstr>
      <vt:lpstr>Florence Nightingale, England, Nursing (1820)</vt:lpstr>
      <vt:lpstr>Vera Cordeiro, Brazil, reforming healthcare (1950) </vt:lpstr>
      <vt:lpstr>James Grant, United States, The Child Survival Revolution (1922)</vt:lpstr>
      <vt:lpstr>Six Qualities of successful social entrepreneurs</vt:lpstr>
      <vt:lpstr>Six Qualities of successful social entrepreneurs</vt:lpstr>
      <vt:lpstr>Six Qualities of successful social entrepreneurs</vt:lpstr>
      <vt:lpstr>Six Qualities of successful social entrepreneurs</vt:lpstr>
      <vt:lpstr>Six Qualities of successful social entrepreneurs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46</cp:revision>
  <dcterms:created xsi:type="dcterms:W3CDTF">2016-03-14T01:39:13Z</dcterms:created>
  <dcterms:modified xsi:type="dcterms:W3CDTF">2016-03-16T02:40:23Z</dcterms:modified>
</cp:coreProperties>
</file>