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7" r:id="rId9"/>
    <p:sldId id="265" r:id="rId10"/>
    <p:sldId id="262" r:id="rId11"/>
    <p:sldId id="263" r:id="rId12"/>
    <p:sldId id="264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2/6/19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208196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600" b="1" dirty="0">
                <a:solidFill>
                  <a:srgbClr val="FF0000"/>
                </a:solidFill>
              </a:rPr>
              <a:t>Field Research Methods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PIA 2567</a:t>
            </a:r>
          </a:p>
        </p:txBody>
      </p:sp>
    </p:spTree>
    <p:extLst>
      <p:ext uri="{BB962C8B-B14F-4D97-AF65-F5344CB8AC3E}">
        <p14:creationId xmlns:p14="http://schemas.microsoft.com/office/powerpoint/2010/main" val="137164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b="1" dirty="0">
                <a:solidFill>
                  <a:srgbClr val="008000"/>
                </a:solidFill>
              </a:rPr>
              <a:t>Focus on the relationship between legal and traditional norms, community based cultural norms, and behavioral and physiological impulses and social and sexual violence motives in peace and war.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9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Holistic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b="1" dirty="0">
                <a:solidFill>
                  <a:srgbClr val="008000"/>
                </a:solidFill>
              </a:rPr>
              <a:t>Many who focus on human security issues parse them out into component parts, homeless children, acid attack victims, Gender violence and rape, and special needs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2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Holistically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12450"/>
            <a:ext cx="93522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8000"/>
                </a:solidFill>
              </a:rPr>
              <a:t>We examine Hidden Peoples in </a:t>
            </a:r>
          </a:p>
          <a:p>
            <a:r>
              <a:rPr lang="en-US" sz="4400" b="1" dirty="0">
                <a:solidFill>
                  <a:srgbClr val="008000"/>
                </a:solidFill>
              </a:rPr>
              <a:t>a holistic manner in an attempt </a:t>
            </a:r>
          </a:p>
          <a:p>
            <a:r>
              <a:rPr lang="en-US" sz="4400" b="1" dirty="0">
                <a:solidFill>
                  <a:srgbClr val="008000"/>
                </a:solidFill>
              </a:rPr>
              <a:t>to understand the commonalities and relationships between and among social survivors.</a:t>
            </a:r>
          </a:p>
        </p:txBody>
      </p:sp>
    </p:spTree>
    <p:extLst>
      <p:ext uri="{BB962C8B-B14F-4D97-AF65-F5344CB8AC3E}">
        <p14:creationId xmlns:p14="http://schemas.microsoft.com/office/powerpoint/2010/main" val="2017262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2510"/>
            <a:ext cx="8229600" cy="4373563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Hidden Peoples are often seen as collateral damage of deep poverty, patriarchal cultural assumptions or “dirty” civil wars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4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648199"/>
            <a:ext cx="6553200" cy="1933501"/>
          </a:xfrm>
        </p:spPr>
        <p:txBody>
          <a:bodyPr>
            <a:normAutofit fontScale="92500" lnSpcReduction="10000"/>
          </a:bodyPr>
          <a:lstStyle/>
          <a:p>
            <a:endParaRPr lang="en-US" sz="3200" b="1" dirty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Talking as A Research Tool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36033" y="2837224"/>
            <a:ext cx="5947553" cy="2087379"/>
          </a:xfrm>
        </p:spPr>
        <p:txBody>
          <a:bodyPr/>
          <a:lstStyle/>
          <a:p>
            <a:r>
              <a:rPr lang="en-US" dirty="0"/>
              <a:t>Research as Conversation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0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on a 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The interview-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 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Conversation-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 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Observation-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 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Participation-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0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FUGuE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 </a:t>
            </a:r>
          </a:p>
          <a:p>
            <a:r>
              <a:rPr lang="en-US" b="1" dirty="0">
                <a:solidFill>
                  <a:srgbClr val="0000FF"/>
                </a:solidFill>
              </a:rPr>
              <a:t>Walk </a:t>
            </a:r>
            <a:r>
              <a:rPr lang="en-US" b="1" dirty="0" err="1">
                <a:solidFill>
                  <a:srgbClr val="0000FF"/>
                </a:solidFill>
              </a:rPr>
              <a:t>Arounds</a:t>
            </a:r>
            <a:r>
              <a:rPr lang="en-US" b="1" dirty="0">
                <a:solidFill>
                  <a:srgbClr val="0000FF"/>
                </a:solidFill>
              </a:rPr>
              <a:t>-</a:t>
            </a:r>
          </a:p>
          <a:p>
            <a:r>
              <a:rPr lang="en-US" b="1" dirty="0">
                <a:solidFill>
                  <a:srgbClr val="0000FF"/>
                </a:solidFill>
              </a:rPr>
              <a:t> </a:t>
            </a:r>
          </a:p>
          <a:p>
            <a:r>
              <a:rPr lang="en-US" b="1" dirty="0">
                <a:solidFill>
                  <a:srgbClr val="0000FF"/>
                </a:solidFill>
              </a:rPr>
              <a:t>Focus Groups-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 Surrogate Interviews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Dialogues and Debates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2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Expatriate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Banal responses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 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Language confusion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 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Cultural differences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 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the use of stories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 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the importance of ideology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0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Peoples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1578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600" b="1" dirty="0">
                <a:solidFill>
                  <a:srgbClr val="008000"/>
                </a:solidFill>
              </a:rPr>
              <a:t>Analysis of oral tradition, archival materials and popular culture</a:t>
            </a:r>
          </a:p>
          <a:p>
            <a:endParaRPr lang="en-US" sz="3600" b="1" dirty="0">
              <a:solidFill>
                <a:srgbClr val="008000"/>
              </a:solidFill>
            </a:endParaRPr>
          </a:p>
          <a:p>
            <a:r>
              <a:rPr lang="en-US" sz="3600" b="1" dirty="0">
                <a:solidFill>
                  <a:srgbClr val="008000"/>
                </a:solidFill>
              </a:rPr>
              <a:t> To better understand the impact of cultural values on deep poverty, war, gender and sexual violence and female, male and child rape.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6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Peoples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>
                <a:solidFill>
                  <a:srgbClr val="008000"/>
                </a:solidFill>
              </a:rPr>
              <a:t>In depth survivor interviews</a:t>
            </a:r>
          </a:p>
          <a:p>
            <a:r>
              <a:rPr lang="en-US" sz="4000" b="1" dirty="0">
                <a:solidFill>
                  <a:srgbClr val="008000"/>
                </a:solidFill>
              </a:rPr>
              <a:t> </a:t>
            </a:r>
          </a:p>
          <a:p>
            <a:r>
              <a:rPr lang="en-US" sz="4000" b="1" dirty="0">
                <a:solidFill>
                  <a:srgbClr val="008000"/>
                </a:solidFill>
              </a:rPr>
              <a:t>Interviews and discussions with third party observers</a:t>
            </a:r>
          </a:p>
          <a:p>
            <a:r>
              <a:rPr lang="en-US" sz="4000" b="1" dirty="0">
                <a:solidFill>
                  <a:srgbClr val="008000"/>
                </a:solidFill>
              </a:rPr>
              <a:t> </a:t>
            </a:r>
          </a:p>
          <a:p>
            <a:r>
              <a:rPr lang="en-US" sz="4000" b="1" dirty="0">
                <a:solidFill>
                  <a:srgbClr val="008000"/>
                </a:solidFill>
              </a:rPr>
              <a:t>Meetings and focus groups with social services organizations</a:t>
            </a:r>
          </a:p>
          <a:p>
            <a:endParaRPr lang="en-US" sz="4000" b="1" dirty="0">
              <a:solidFill>
                <a:srgbClr val="008000"/>
              </a:solidFill>
            </a:endParaRPr>
          </a:p>
          <a:p>
            <a:pPr marL="114300" indent="0">
              <a:buNone/>
            </a:pPr>
            <a:r>
              <a:rPr lang="en-US" sz="4000" b="1" dirty="0">
                <a:solidFill>
                  <a:srgbClr val="008000"/>
                </a:solidFill>
              </a:rPr>
              <a:t>Focus Groups of Survivors where appropriate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155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People Ethnographically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00033"/>
            <a:ext cx="8229600" cy="4373563"/>
          </a:xfrm>
        </p:spPr>
        <p:txBody>
          <a:bodyPr/>
          <a:lstStyle/>
          <a:p>
            <a:endParaRPr lang="en-US" dirty="0"/>
          </a:p>
          <a:p>
            <a:r>
              <a:rPr lang="en-US" sz="4400" b="1" dirty="0">
                <a:solidFill>
                  <a:srgbClr val="FF0000"/>
                </a:solidFill>
              </a:rPr>
              <a:t>Indigenous Peoples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Threatened Peoples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Endangered Peoples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Marginalized Peoples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11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Marginalized Peoples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5" y="1752600"/>
            <a:ext cx="8472375" cy="43735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Homeless children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The Physically and mentally challenged Peoples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Rape survivors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Gender violence victims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Survivors of “Dirty Wars” (Civil Wars)</a:t>
            </a:r>
          </a:p>
          <a:p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84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60</TotalTime>
  <Words>224</Words>
  <Application>Microsoft Macintosh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 Antiqua</vt:lpstr>
      <vt:lpstr>Century Gothic</vt:lpstr>
      <vt:lpstr>Apothecary</vt:lpstr>
      <vt:lpstr>PIA 2567</vt:lpstr>
      <vt:lpstr>Research as Conversation </vt:lpstr>
      <vt:lpstr>Variations on a Theme</vt:lpstr>
      <vt:lpstr>A FUGuE?</vt:lpstr>
      <vt:lpstr>Expatriate Issues</vt:lpstr>
      <vt:lpstr>Hidden Peoples Methodology</vt:lpstr>
      <vt:lpstr>Hidden Peoples</vt:lpstr>
      <vt:lpstr>Types of People Ethnographically</vt:lpstr>
      <vt:lpstr>Marginalized Peoples</vt:lpstr>
      <vt:lpstr>The Issues</vt:lpstr>
      <vt:lpstr>A Holistic Approach</vt:lpstr>
      <vt:lpstr>Thinking Holistically</vt:lpstr>
      <vt:lpstr>The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as Conversation </dc:title>
  <dc:creator>Louis Picard</dc:creator>
  <cp:lastModifiedBy>Conte, Maura E.</cp:lastModifiedBy>
  <cp:revision>5</cp:revision>
  <dcterms:created xsi:type="dcterms:W3CDTF">2019-02-05T18:30:22Z</dcterms:created>
  <dcterms:modified xsi:type="dcterms:W3CDTF">2019-02-07T02:31:47Z</dcterms:modified>
</cp:coreProperties>
</file>