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mB7Z2D-Wx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PIA 2020 Week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Jessi Hanson</a:t>
            </a:r>
          </a:p>
        </p:txBody>
      </p:sp>
      <p:pic>
        <p:nvPicPr>
          <p:cNvPr id="1028" name="Picture 4" descr="Image result for halfway ther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772" y="2430487"/>
            <a:ext cx="2946595" cy="343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87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Study Sessions Thursday October 20th from 6-8pm</a:t>
            </a:r>
          </a:p>
          <a:p>
            <a:r>
              <a:rPr lang="en-US" sz="2400" dirty="0"/>
              <a:t>Friday 21st from 1-2pm</a:t>
            </a:r>
          </a:p>
          <a:p>
            <a:r>
              <a:rPr lang="en-US" sz="2400" dirty="0"/>
              <a:t>Mid-term will be October 26</a:t>
            </a:r>
            <a:r>
              <a:rPr lang="en-US" sz="2400" baseline="30000" dirty="0"/>
              <a:t>th</a:t>
            </a:r>
            <a:endParaRPr lang="en-US" sz="2400" dirty="0"/>
          </a:p>
          <a:p>
            <a:r>
              <a:rPr lang="en-US" sz="2400" dirty="0"/>
              <a:t>No ‘notes’, come with 5-7 sheets of blank paper, pens &amp; pencils, all items will be put away and cleared off table and laps</a:t>
            </a:r>
          </a:p>
          <a:p>
            <a:r>
              <a:rPr lang="en-US" sz="2400" dirty="0"/>
              <a:t>If you have special requirements for the exam, please confirm with Jessi a time to take it as you will take it at another time</a:t>
            </a:r>
          </a:p>
        </p:txBody>
      </p:sp>
    </p:spTree>
    <p:extLst>
      <p:ext uri="{BB962C8B-B14F-4D97-AF65-F5344CB8AC3E}">
        <p14:creationId xmlns:p14="http://schemas.microsoft.com/office/powerpoint/2010/main" val="11256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Hierarchy of Needs and Roles (Abraham Maslov)</a:t>
            </a:r>
          </a:p>
        </p:txBody>
      </p:sp>
      <p:pic>
        <p:nvPicPr>
          <p:cNvPr id="368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1" y="1981201"/>
            <a:ext cx="7326313" cy="4799013"/>
          </a:xfrm>
          <a:noFill/>
        </p:spPr>
      </p:pic>
    </p:spTree>
    <p:extLst>
      <p:ext uri="{BB962C8B-B14F-4D97-AF65-F5344CB8AC3E}">
        <p14:creationId xmlns:p14="http://schemas.microsoft.com/office/powerpoint/2010/main" val="360954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V. Human Resource Development and Education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2808" y="2166731"/>
            <a:ext cx="8229600" cy="3886200"/>
          </a:xfrm>
        </p:spPr>
        <p:txBody>
          <a:bodyPr>
            <a:normAutofit lnSpcReduction="10000"/>
          </a:bodyPr>
          <a:lstStyle/>
          <a:p>
            <a:pPr marL="990600" lvl="1" indent="-53340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990600" lvl="1" indent="-533400">
              <a:buNone/>
              <a:defRPr/>
            </a:pPr>
            <a:r>
              <a:rPr lang="en-US" b="1" dirty="0">
                <a:ea typeface="ＭＳ Ｐゴシック" charset="0"/>
              </a:rPr>
              <a:t>1.  The Key to Merit</a:t>
            </a:r>
          </a:p>
          <a:p>
            <a:pPr marL="990600" lvl="1" indent="-53340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990600" lvl="1" indent="-533400">
              <a:buNone/>
              <a:defRPr/>
            </a:pPr>
            <a:r>
              <a:rPr lang="en-US" b="1" dirty="0">
                <a:ea typeface="ＭＳ Ｐゴシック" charset="0"/>
              </a:rPr>
              <a:t>2.	Issue:</a:t>
            </a:r>
            <a:r>
              <a:rPr lang="en-US" dirty="0">
                <a:ea typeface="ＭＳ Ｐゴシック" charset="0"/>
              </a:rPr>
              <a:t>  </a:t>
            </a:r>
            <a:r>
              <a:rPr lang="en-US" b="1" dirty="0">
                <a:ea typeface="ＭＳ Ｐゴシック" charset="0"/>
              </a:rPr>
              <a:t>the difference between Education and  Training</a:t>
            </a:r>
          </a:p>
          <a:p>
            <a:pPr marL="990600" lvl="1" indent="-533400">
              <a:buNone/>
              <a:defRPr/>
            </a:pPr>
            <a:endParaRPr lang="en-US" b="1" dirty="0">
              <a:ea typeface="ＭＳ Ｐゴシック" charset="0"/>
            </a:endParaRPr>
          </a:p>
          <a:p>
            <a:pPr marL="457200" lvl="1" indent="0">
              <a:buNone/>
              <a:defRPr/>
            </a:pPr>
            <a:r>
              <a:rPr lang="en-US" b="1" dirty="0">
                <a:ea typeface="ＭＳ Ｐゴシック" charset="0"/>
              </a:rPr>
              <a:t>3.   Professional vs. Management</a:t>
            </a:r>
          </a:p>
          <a:p>
            <a:pPr marL="990600" lvl="1" indent="-533400">
              <a:buFont typeface="Wingdings" panose="05000000000000000000" pitchFamily="2" charset="2"/>
              <a:buAutoNum type="arabicPeriod" startAt="3"/>
              <a:defRPr/>
            </a:pPr>
            <a:endParaRPr lang="en-US" b="1" dirty="0">
              <a:ea typeface="ＭＳ Ｐゴシック" charset="0"/>
            </a:endParaRP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rgbClr val="FF0000"/>
                </a:solidFill>
                <a:ea typeface="ＭＳ Ｐゴシック" charset="0"/>
              </a:rPr>
              <a:t>Video: The G.I. Bill- Look at film</a:t>
            </a:r>
            <a:endParaRPr lang="en-US" b="1" dirty="0">
              <a:solidFill>
                <a:srgbClr val="FF0000"/>
              </a:solidFill>
              <a:ea typeface="ＭＳ Ｐゴシック" charset="0"/>
              <a:hlinkClick r:id="rId2"/>
            </a:endParaRP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rgbClr val="FF0000"/>
                </a:solidFill>
                <a:ea typeface="ＭＳ Ｐゴシック" charset="0"/>
                <a:hlinkClick r:id="rId2"/>
              </a:rPr>
              <a:t>A Form of Affirmative Action</a:t>
            </a:r>
            <a:endParaRPr lang="en-US" b="1" dirty="0">
              <a:solidFill>
                <a:srgbClr val="FF0000"/>
              </a:solidFill>
              <a:ea typeface="ＭＳ Ｐゴシック" charset="0"/>
            </a:endParaRPr>
          </a:p>
          <a:p>
            <a:pPr marL="457200" lvl="1" indent="0">
              <a:buNone/>
              <a:defRPr/>
            </a:pPr>
            <a:endParaRPr lang="en-US" b="1" dirty="0">
              <a:solidFill>
                <a:srgbClr val="FF0000"/>
              </a:solidFill>
              <a:ea typeface="ＭＳ Ｐゴシック" charset="0"/>
            </a:endParaRP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rgbClr val="FFFF00"/>
                </a:solidFill>
                <a:ea typeface="ＭＳ Ｐゴシック" charset="0"/>
              </a:rPr>
              <a:t>LETS FINISH THIS SECTION PLEASE IN THE DISCUSSION/RECITATION NOTES</a:t>
            </a:r>
          </a:p>
          <a:p>
            <a:pPr marL="457200" lvl="1" indent="0">
              <a:buNone/>
              <a:defRPr/>
            </a:pPr>
            <a:endParaRPr lang="en-US" b="1" dirty="0">
              <a:solidFill>
                <a:srgbClr val="FF0000"/>
              </a:solidFill>
              <a:ea typeface="ＭＳ Ｐゴシック" charset="0"/>
            </a:endParaRPr>
          </a:p>
          <a:p>
            <a:pPr marL="457200" lvl="1" indent="0">
              <a:buNone/>
              <a:defRPr/>
            </a:pPr>
            <a:endParaRPr lang="en-US" b="1" dirty="0">
              <a:solidFill>
                <a:srgbClr val="FF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Example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1522"/>
          </a:xfrm>
        </p:spPr>
        <p:txBody>
          <a:bodyPr/>
          <a:lstStyle/>
          <a:p>
            <a:r>
              <a:rPr lang="en-US" dirty="0"/>
              <a:t>Everyone please read the essay example presented on board with your group</a:t>
            </a:r>
          </a:p>
          <a:p>
            <a:r>
              <a:rPr lang="en-US" dirty="0"/>
              <a:t>Discuss the elements in its:</a:t>
            </a:r>
          </a:p>
          <a:p>
            <a:pPr lvl="2"/>
            <a:r>
              <a:rPr lang="en-US" dirty="0"/>
              <a:t>Introduction</a:t>
            </a:r>
          </a:p>
          <a:p>
            <a:pPr lvl="2"/>
            <a:r>
              <a:rPr lang="en-US" dirty="0"/>
              <a:t>Topic Sentence</a:t>
            </a:r>
          </a:p>
          <a:p>
            <a:pPr lvl="2"/>
            <a:r>
              <a:rPr lang="en-US" dirty="0"/>
              <a:t>Body</a:t>
            </a:r>
          </a:p>
          <a:p>
            <a:pPr lvl="2"/>
            <a:r>
              <a:rPr lang="en-US" dirty="0"/>
              <a:t>Transitions between paragraphs</a:t>
            </a:r>
          </a:p>
          <a:p>
            <a:pPr lvl="2"/>
            <a:r>
              <a:rPr lang="en-US" dirty="0"/>
              <a:t>Evidence- What type did it have?</a:t>
            </a:r>
          </a:p>
          <a:p>
            <a:pPr lvl="2"/>
            <a:r>
              <a:rPr lang="en-US" dirty="0"/>
              <a:t>Conclusion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9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Look back to </a:t>
            </a:r>
            <a:r>
              <a:rPr lang="en-US" sz="2400" dirty="0" err="1"/>
              <a:t>Schiavo</a:t>
            </a:r>
            <a:r>
              <a:rPr lang="en-US" sz="2400" dirty="0"/>
              <a:t>-Campo &amp; </a:t>
            </a:r>
            <a:r>
              <a:rPr lang="en-US" sz="2400" dirty="0" err="1"/>
              <a:t>McFerson’s</a:t>
            </a:r>
            <a:r>
              <a:rPr lang="en-US" sz="2400" dirty="0"/>
              <a:t> description of ‘Good Governance’</a:t>
            </a:r>
          </a:p>
          <a:p>
            <a:r>
              <a:rPr lang="en-US" sz="2400" dirty="0"/>
              <a:t>Let’s map 3 countries </a:t>
            </a:r>
          </a:p>
          <a:p>
            <a:r>
              <a:rPr lang="en-US" sz="2400" dirty="0"/>
              <a:t>How would each rank in terms of accountability, transparency, rule of law, and participation? </a:t>
            </a:r>
          </a:p>
        </p:txBody>
      </p:sp>
    </p:spTree>
    <p:extLst>
      <p:ext uri="{BB962C8B-B14F-4D97-AF65-F5344CB8AC3E}">
        <p14:creationId xmlns:p14="http://schemas.microsoft.com/office/powerpoint/2010/main" val="838314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</TotalTime>
  <Words>118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Century Gothic</vt:lpstr>
      <vt:lpstr>Wingdings</vt:lpstr>
      <vt:lpstr>Wingdings 2</vt:lpstr>
      <vt:lpstr>Quotable</vt:lpstr>
      <vt:lpstr>PIA 2020 Week 7</vt:lpstr>
      <vt:lpstr>Timeline</vt:lpstr>
      <vt:lpstr>The Hierarchy of Needs and Roles (Abraham Maslov)</vt:lpstr>
      <vt:lpstr>V. Human Resource Development and Education</vt:lpstr>
      <vt:lpstr>Essay Example  </vt:lpstr>
      <vt:lpstr>Prep Question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 2020 Week 7</dc:title>
  <dc:creator>Jhanson133</dc:creator>
  <cp:lastModifiedBy>Jhanson133</cp:lastModifiedBy>
  <cp:revision>3</cp:revision>
  <dcterms:created xsi:type="dcterms:W3CDTF">2016-10-14T12:49:00Z</dcterms:created>
  <dcterms:modified xsi:type="dcterms:W3CDTF">2016-10-14T13:03:01Z</dcterms:modified>
</cp:coreProperties>
</file>