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4"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9/15/2016</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9/15/2016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9/15/2016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9/15/2016</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9/15/2016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9/15/2016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9/15/2016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9/15/2016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9/15/2016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9/15/2016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9/15/2016</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linkedin.com/title/communications-officer%2C-ebola-response?trk=mprofile_title" TargetMode="External"/><Relationship Id="rId2" Type="http://schemas.openxmlformats.org/officeDocument/2006/relationships/hyperlink" Target="https://www.linkedin.com/title/communications-officer%2C-human-rights-and-story-development?trk=mprofile_title" TargetMode="Externa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s://www.linkedin.com/title/information-analyst%2C-joint-mission-analysis-center%2C-un-mission-in-liberia-%28unmil%29?trk=mprofile_tit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PIA 2020 Discussion Session	</a:t>
            </a:r>
          </a:p>
        </p:txBody>
      </p:sp>
      <p:sp>
        <p:nvSpPr>
          <p:cNvPr id="3" name="Subtitle 2"/>
          <p:cNvSpPr>
            <a:spLocks noGrp="1"/>
          </p:cNvSpPr>
          <p:nvPr>
            <p:ph type="subTitle" idx="1"/>
          </p:nvPr>
        </p:nvSpPr>
        <p:spPr/>
        <p:txBody>
          <a:bodyPr/>
          <a:lstStyle/>
          <a:p>
            <a:r>
              <a:rPr lang="en-US" dirty="0"/>
              <a:t>Week 3</a:t>
            </a:r>
          </a:p>
        </p:txBody>
      </p:sp>
    </p:spTree>
    <p:extLst>
      <p:ext uri="{BB962C8B-B14F-4D97-AF65-F5344CB8AC3E}">
        <p14:creationId xmlns:p14="http://schemas.microsoft.com/office/powerpoint/2010/main" val="1221995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Thurber’s Greatest Man in the World</a:t>
            </a:r>
          </a:p>
        </p:txBody>
      </p:sp>
      <p:sp>
        <p:nvSpPr>
          <p:cNvPr id="3" name="Content Placeholder 2"/>
          <p:cNvSpPr>
            <a:spLocks noGrp="1"/>
          </p:cNvSpPr>
          <p:nvPr>
            <p:ph idx="1"/>
          </p:nvPr>
        </p:nvSpPr>
        <p:spPr/>
        <p:txBody>
          <a:bodyPr>
            <a:normAutofit lnSpcReduction="10000"/>
          </a:bodyPr>
          <a:lstStyle/>
          <a:p>
            <a:r>
              <a:rPr lang="en-US" sz="2800" dirty="0"/>
              <a:t>Who are the main characters?  </a:t>
            </a:r>
          </a:p>
          <a:p>
            <a:r>
              <a:rPr lang="en-US" sz="2800" dirty="0"/>
              <a:t>Why are they important?  What do they represent?</a:t>
            </a:r>
          </a:p>
          <a:p>
            <a:r>
              <a:rPr lang="en-US" sz="2800" dirty="0"/>
              <a:t>What government or national symbols are presented?  What the significance?</a:t>
            </a:r>
          </a:p>
          <a:p>
            <a:r>
              <a:rPr lang="en-US" sz="2800" dirty="0"/>
              <a:t>What is the main reason or lesson from this story related to the readings or themes this week?</a:t>
            </a:r>
          </a:p>
          <a:p>
            <a:endParaRPr lang="en-US" dirty="0"/>
          </a:p>
        </p:txBody>
      </p:sp>
    </p:spTree>
    <p:extLst>
      <p:ext uri="{BB962C8B-B14F-4D97-AF65-F5344CB8AC3E}">
        <p14:creationId xmlns:p14="http://schemas.microsoft.com/office/powerpoint/2010/main" val="5859653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Gordimer “Africa Emergent”</a:t>
            </a:r>
          </a:p>
        </p:txBody>
      </p:sp>
      <p:sp>
        <p:nvSpPr>
          <p:cNvPr id="3" name="Content Placeholder 2"/>
          <p:cNvSpPr>
            <a:spLocks noGrp="1"/>
          </p:cNvSpPr>
          <p:nvPr>
            <p:ph idx="1"/>
          </p:nvPr>
        </p:nvSpPr>
        <p:spPr/>
        <p:txBody>
          <a:bodyPr/>
          <a:lstStyle/>
          <a:p>
            <a:r>
              <a:rPr lang="en-US" dirty="0"/>
              <a:t>Who are the main characters?</a:t>
            </a:r>
          </a:p>
          <a:p>
            <a:r>
              <a:rPr lang="en-US" dirty="0"/>
              <a:t>What is happening in the story?  Why is this important?</a:t>
            </a:r>
          </a:p>
          <a:p>
            <a:r>
              <a:rPr lang="en-US" dirty="0"/>
              <a:t>What was the tone of this story?</a:t>
            </a:r>
          </a:p>
          <a:p>
            <a:r>
              <a:rPr lang="en-US" dirty="0"/>
              <a:t>What are the tensions presented?</a:t>
            </a:r>
          </a:p>
          <a:p>
            <a:r>
              <a:rPr lang="en-US" dirty="0"/>
              <a:t>What is one important line/sentence/quote that represents the purpose of this story?</a:t>
            </a:r>
          </a:p>
          <a:p>
            <a:r>
              <a:rPr lang="en-US" dirty="0"/>
              <a:t>What is the purpose of reading this story related to class do you think?</a:t>
            </a:r>
          </a:p>
        </p:txBody>
      </p:sp>
    </p:spTree>
    <p:extLst>
      <p:ext uri="{BB962C8B-B14F-4D97-AF65-F5344CB8AC3E}">
        <p14:creationId xmlns:p14="http://schemas.microsoft.com/office/powerpoint/2010/main" val="12394052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Discussion Notes	</a:t>
            </a:r>
          </a:p>
        </p:txBody>
      </p:sp>
      <p:sp>
        <p:nvSpPr>
          <p:cNvPr id="3" name="Content Placeholder 2"/>
          <p:cNvSpPr>
            <a:spLocks noGrp="1"/>
          </p:cNvSpPr>
          <p:nvPr>
            <p:ph idx="1"/>
          </p:nvPr>
        </p:nvSpPr>
        <p:spPr/>
        <p:txBody>
          <a:bodyPr>
            <a:normAutofit/>
          </a:bodyPr>
          <a:lstStyle/>
          <a:p>
            <a:r>
              <a:rPr lang="en-US" sz="2000" dirty="0"/>
              <a:t>Break into your standard groups and volunteer for 2 or more of the main topics</a:t>
            </a:r>
          </a:p>
          <a:p>
            <a:r>
              <a:rPr lang="en-US" sz="2000" dirty="0"/>
              <a:t>Discuss for 10-15 minutes while note taker types them in</a:t>
            </a:r>
          </a:p>
          <a:p>
            <a:r>
              <a:rPr lang="en-US" sz="2000" dirty="0"/>
              <a:t>Note taker can paste them in from Word instead of directly typing if you feel</a:t>
            </a:r>
          </a:p>
          <a:p>
            <a:r>
              <a:rPr lang="en-US" sz="2000" dirty="0"/>
              <a:t>Share with large group and discuss</a:t>
            </a:r>
          </a:p>
          <a:p>
            <a:r>
              <a:rPr lang="en-US" sz="2000" dirty="0"/>
              <a:t>If group wants to make modification do so after discussion session</a:t>
            </a:r>
          </a:p>
        </p:txBody>
      </p:sp>
    </p:spTree>
    <p:extLst>
      <p:ext uri="{BB962C8B-B14F-4D97-AF65-F5344CB8AC3E}">
        <p14:creationId xmlns:p14="http://schemas.microsoft.com/office/powerpoint/2010/main" val="446552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Speaker: Carolyn </a:t>
            </a:r>
            <a:r>
              <a:rPr lang="en-US" dirty="0" err="1"/>
              <a:t>Ziv</a:t>
            </a:r>
            <a:br>
              <a:rPr lang="en-US" dirty="0"/>
            </a:br>
            <a:r>
              <a:rPr lang="en-US" dirty="0"/>
              <a:t>Humanitarian Worker	</a:t>
            </a:r>
          </a:p>
        </p:txBody>
      </p:sp>
      <p:sp>
        <p:nvSpPr>
          <p:cNvPr id="3" name="Content Placeholder 2"/>
          <p:cNvSpPr>
            <a:spLocks noGrp="1"/>
          </p:cNvSpPr>
          <p:nvPr>
            <p:ph idx="1"/>
          </p:nvPr>
        </p:nvSpPr>
        <p:spPr>
          <a:xfrm>
            <a:off x="381231" y="2526731"/>
            <a:ext cx="8825659" cy="4108173"/>
          </a:xfrm>
        </p:spPr>
        <p:txBody>
          <a:bodyPr>
            <a:normAutofit/>
          </a:bodyPr>
          <a:lstStyle/>
          <a:p>
            <a:r>
              <a:rPr lang="en-US" dirty="0"/>
              <a:t>International human rights and development professional with diverse background in qualitative research and analysis, project and grants management, external communications, communications for development (BCC), and fundraising. Over eight years of experience working with international organizations (UN and NGO), including three years based overseas (Liberia and Tajikistan)</a:t>
            </a:r>
          </a:p>
          <a:p>
            <a:r>
              <a:rPr lang="en-US" b="1" dirty="0">
                <a:hlinkClick r:id="rId2" tooltip="Learn more about this title"/>
              </a:rPr>
              <a:t>Communications Officer, Human Rights and Story Development</a:t>
            </a:r>
            <a:endParaRPr lang="en-US" b="1" dirty="0"/>
          </a:p>
          <a:p>
            <a:r>
              <a:rPr lang="en-US" b="1" dirty="0">
                <a:hlinkClick r:id="rId3" tooltip="Learn more about this title"/>
              </a:rPr>
              <a:t>Communications Officer, Ebola Response</a:t>
            </a:r>
            <a:r>
              <a:rPr lang="en-US" b="1" dirty="0"/>
              <a:t>- UNICEF</a:t>
            </a:r>
          </a:p>
          <a:p>
            <a:r>
              <a:rPr lang="en-US" b="1" dirty="0">
                <a:hlinkClick r:id="rId4" tooltip="Learn more about this title"/>
              </a:rPr>
              <a:t>Information Analyst, Joint Mission Analysis Center, UN Mission in Liberia (UNMIL)</a:t>
            </a:r>
            <a:endParaRPr lang="en-US" b="1" dirty="0"/>
          </a:p>
          <a:p>
            <a:r>
              <a:rPr lang="en-US" b="1" dirty="0"/>
              <a:t>Worked for Human Rights Watch (HRW)</a:t>
            </a:r>
            <a:endParaRPr lang="en-US" dirty="0"/>
          </a:p>
        </p:txBody>
      </p:sp>
      <p:pic>
        <p:nvPicPr>
          <p:cNvPr id="1026" name="Picture 2" descr="Carolyn (Kindelan) Ziv"/>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1600" y="1680632"/>
            <a:ext cx="3200400" cy="3200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00102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33</TotalTime>
  <Words>280</Words>
  <Application>Microsoft Office PowerPoint</Application>
  <PresentationFormat>Widescreen</PresentationFormat>
  <Paragraphs>26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3</vt:lpstr>
      <vt:lpstr>Ion Boardroom</vt:lpstr>
      <vt:lpstr>PIA 2020 Discussion Session </vt:lpstr>
      <vt:lpstr>Thurber’s Greatest Man in the World</vt:lpstr>
      <vt:lpstr>Gordimer “Africa Emergent”</vt:lpstr>
      <vt:lpstr>Discussion Notes </vt:lpstr>
      <vt:lpstr>Speaker: Carolyn Ziv Humanitarian Worker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 2020 Discussion Session </dc:title>
  <dc:creator>Jhanson133</dc:creator>
  <cp:lastModifiedBy>Jhanson133</cp:lastModifiedBy>
  <cp:revision>2</cp:revision>
  <dcterms:created xsi:type="dcterms:W3CDTF">2016-09-15T21:25:00Z</dcterms:created>
  <dcterms:modified xsi:type="dcterms:W3CDTF">2016-09-15T21:58:28Z</dcterms:modified>
</cp:coreProperties>
</file>