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Discussions- Nov. </a:t>
            </a:r>
            <a:r>
              <a:rPr lang="en-US" dirty="0"/>
              <a:t>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PIA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4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Group Break-out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2189408"/>
            <a:ext cx="11243257" cy="3830392"/>
          </a:xfrm>
        </p:spPr>
        <p:txBody>
          <a:bodyPr/>
          <a:lstStyle/>
          <a:p>
            <a:r>
              <a:rPr lang="en-US" dirty="0" smtClean="0"/>
              <a:t>Discuss in assigned group.  Decide 4-5 questions to discuss.  Assign 1 typist &amp; 1 presenter.</a:t>
            </a:r>
          </a:p>
          <a:p>
            <a:r>
              <a:rPr lang="en-US" dirty="0" smtClean="0"/>
              <a:t>Present answers to the questions by typing them into the document on Google Share Drive.</a:t>
            </a:r>
          </a:p>
          <a:p>
            <a:r>
              <a:rPr lang="en-US" dirty="0" smtClean="0"/>
              <a:t>Be prepared to give 3-4 min. brief summary of reading and of 2 key discussion questions and your groups’ answers.  1 group per reading will be randomly selected to present.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54151"/>
              </p:ext>
            </p:extLst>
          </p:nvPr>
        </p:nvGraphicFramePr>
        <p:xfrm>
          <a:off x="1503783" y="3945253"/>
          <a:ext cx="906977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034"/>
                <a:gridCol w="3271234"/>
                <a:gridCol w="2923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Naipaul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Lemann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Gusfield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1       Group 2</a:t>
                      </a:r>
                    </a:p>
                    <a:p>
                      <a:r>
                        <a:rPr lang="en-US" dirty="0" smtClean="0"/>
                        <a:t>Emily F</a:t>
                      </a:r>
                      <a:r>
                        <a:rPr lang="en-US" baseline="0" dirty="0" smtClean="0"/>
                        <a:t>          </a:t>
                      </a:r>
                      <a:r>
                        <a:rPr lang="en-US" baseline="0" dirty="0" err="1" smtClean="0"/>
                        <a:t>Yuying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Mike R          Matt D.</a:t>
                      </a:r>
                    </a:p>
                    <a:p>
                      <a:r>
                        <a:rPr lang="en-US" baseline="0" dirty="0" smtClean="0"/>
                        <a:t>Michaela     Susan</a:t>
                      </a:r>
                    </a:p>
                    <a:p>
                      <a:r>
                        <a:rPr lang="en-US" baseline="0" dirty="0" smtClean="0"/>
                        <a:t>Nick              Fiona </a:t>
                      </a:r>
                    </a:p>
                    <a:p>
                      <a:r>
                        <a:rPr lang="en-US" dirty="0" err="1" smtClean="0"/>
                        <a:t>Saowaluk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Xzaohan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John R.         Brett</a:t>
                      </a:r>
                    </a:p>
                    <a:p>
                      <a:r>
                        <a:rPr lang="en-US" dirty="0" err="1" smtClean="0"/>
                        <a:t>Junyan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Group 1       Group 2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AJ                 Marisa</a:t>
                      </a:r>
                    </a:p>
                    <a:p>
                      <a:r>
                        <a:rPr lang="en-US" dirty="0" smtClean="0"/>
                        <a:t>Brian</a:t>
                      </a:r>
                      <a:r>
                        <a:rPr lang="en-US" baseline="0" dirty="0" smtClean="0"/>
                        <a:t>             Molly </a:t>
                      </a:r>
                    </a:p>
                    <a:p>
                      <a:r>
                        <a:rPr lang="en-US" baseline="0" dirty="0" smtClean="0"/>
                        <a:t>Eric                Brett</a:t>
                      </a:r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Katie             </a:t>
                      </a:r>
                      <a:r>
                        <a:rPr lang="en-US" dirty="0" err="1" smtClean="0"/>
                        <a:t>Shuang</a:t>
                      </a:r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Nathan         John S.</a:t>
                      </a:r>
                    </a:p>
                    <a:p>
                      <a:r>
                        <a:rPr lang="en-US" dirty="0" err="1" smtClean="0"/>
                        <a:t>Qianwei</a:t>
                      </a:r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Adame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Group 1       Group 2</a:t>
                      </a:r>
                    </a:p>
                    <a:p>
                      <a:r>
                        <a:rPr lang="en-US" dirty="0" smtClean="0"/>
                        <a:t>Tyler              Luis</a:t>
                      </a:r>
                    </a:p>
                    <a:p>
                      <a:r>
                        <a:rPr lang="en-US" dirty="0" smtClean="0"/>
                        <a:t>Emily G         Tim</a:t>
                      </a:r>
                    </a:p>
                    <a:p>
                      <a:r>
                        <a:rPr lang="en-US" dirty="0" smtClean="0"/>
                        <a:t>Ben               Emma W</a:t>
                      </a:r>
                    </a:p>
                    <a:p>
                      <a:r>
                        <a:rPr lang="en-US" dirty="0" err="1" smtClean="0"/>
                        <a:t>Sekwen</a:t>
                      </a:r>
                      <a:r>
                        <a:rPr lang="en-US" baseline="0" dirty="0" smtClean="0"/>
                        <a:t>        </a:t>
                      </a:r>
                      <a:r>
                        <a:rPr lang="en-US" baseline="0" dirty="0" err="1" smtClean="0"/>
                        <a:t>Yuelin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Evan             Yang Z.</a:t>
                      </a:r>
                    </a:p>
                    <a:p>
                      <a:r>
                        <a:rPr lang="en-US" dirty="0" err="1" smtClean="0"/>
                        <a:t>Junyan</a:t>
                      </a:r>
                      <a:r>
                        <a:rPr lang="en-US" dirty="0" smtClean="0"/>
                        <a:t>         Paige</a:t>
                      </a:r>
                    </a:p>
                    <a:p>
                      <a:r>
                        <a:rPr lang="en-US" dirty="0" smtClean="0"/>
                        <a:t>Courtney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2253803"/>
            <a:ext cx="11075831" cy="42757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Recitation Groups assigned to specific sections to complete summaries and load on Google Shared Drive file “Recitation Second Half” no later than Sunday please</a:t>
            </a:r>
          </a:p>
          <a:p>
            <a:r>
              <a:rPr lang="en-US" sz="2400" dirty="0" smtClean="0"/>
              <a:t>Provide 2-4 sentence summary; can be bullet pointed; provide source and page number where got information, or if from lecture list (lecture)</a:t>
            </a:r>
          </a:p>
          <a:p>
            <a:r>
              <a:rPr lang="en-US" sz="2400" dirty="0" smtClean="0"/>
              <a:t>Next Recitation is on Wednesday,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at 2-3.  If you didn’t come this one, please attempt to come and contribute next.  </a:t>
            </a:r>
          </a:p>
          <a:p>
            <a:r>
              <a:rPr lang="en-US" sz="2400" dirty="0" smtClean="0"/>
              <a:t>Participation in class discussions is 10% of grade.  If you haven’t been too active, now is the time.  Did you send in your discussion questions on time this week?  Have you been leading discussions of readings?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214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263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Discussions- Nov. 4</vt:lpstr>
      <vt:lpstr>Discussion Group Break-out </vt:lpstr>
      <vt:lpstr>Reminder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Discussions- Nov. 4</dc:title>
  <dc:creator>Jessi Hanson</dc:creator>
  <cp:lastModifiedBy>Jessi Hanson</cp:lastModifiedBy>
  <cp:revision>8</cp:revision>
  <dcterms:created xsi:type="dcterms:W3CDTF">2015-11-04T01:21:55Z</dcterms:created>
  <dcterms:modified xsi:type="dcterms:W3CDTF">2015-11-04T02:10:34Z</dcterms:modified>
</cp:coreProperties>
</file>