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Reading Discussion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PIA 2501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6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2592"/>
            <a:ext cx="8825659" cy="3637208"/>
          </a:xfrm>
        </p:spPr>
        <p:txBody>
          <a:bodyPr/>
          <a:lstStyle/>
          <a:p>
            <a:r>
              <a:rPr lang="en-US" dirty="0" smtClean="0"/>
              <a:t>Please count off for 1-4 to form groups</a:t>
            </a:r>
          </a:p>
          <a:p>
            <a:r>
              <a:rPr lang="en-US" dirty="0" smtClean="0"/>
              <a:t>Together please discuss the assigned </a:t>
            </a:r>
            <a:r>
              <a:rPr lang="en-US" u="sng" dirty="0" smtClean="0"/>
              <a:t>core readings </a:t>
            </a:r>
            <a:r>
              <a:rPr lang="en-US" dirty="0" smtClean="0"/>
              <a:t>with your group for 20 mins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Come up with 3-5 sentence summary of the readings (max)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Share the questions that you generated as homework and summarize group response to it (1-3 sentences max)</a:t>
            </a:r>
          </a:p>
          <a:p>
            <a:r>
              <a:rPr lang="en-US" dirty="0" smtClean="0"/>
              <a:t>One person takes notes, one is the presenter/summarizer</a:t>
            </a:r>
          </a:p>
          <a:p>
            <a:r>
              <a:rPr lang="en-US" dirty="0" smtClean="0"/>
              <a:t>Share your questions and answers and summary of the readings with the class</a:t>
            </a:r>
          </a:p>
        </p:txBody>
      </p:sp>
    </p:spTree>
    <p:extLst>
      <p:ext uri="{BB962C8B-B14F-4D97-AF65-F5344CB8AC3E}">
        <p14:creationId xmlns:p14="http://schemas.microsoft.com/office/powerpoint/2010/main" val="355857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2592"/>
            <a:ext cx="8825659" cy="3637208"/>
          </a:xfrm>
        </p:spPr>
        <p:txBody>
          <a:bodyPr/>
          <a:lstStyle/>
          <a:p>
            <a:r>
              <a:rPr lang="en-US" dirty="0" smtClean="0"/>
              <a:t>Please count off for 1-4 to form groups</a:t>
            </a:r>
          </a:p>
          <a:p>
            <a:r>
              <a:rPr lang="en-US" dirty="0" smtClean="0"/>
              <a:t>Together please discuss the assigned </a:t>
            </a:r>
            <a:r>
              <a:rPr lang="en-US" u="sng" dirty="0" smtClean="0"/>
              <a:t>Golden Oldies readings </a:t>
            </a:r>
            <a:r>
              <a:rPr lang="en-US" dirty="0" smtClean="0"/>
              <a:t>with your group for 20 mins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Come up with 3-5 sentence summary of the readings (max)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Share the questions that you generated as homework and summarize group response to it (1-3 sentences max)</a:t>
            </a:r>
          </a:p>
          <a:p>
            <a:r>
              <a:rPr lang="en-US" dirty="0" smtClean="0"/>
              <a:t>One person takes notes, one is the presenter/summarizer</a:t>
            </a:r>
          </a:p>
          <a:p>
            <a:r>
              <a:rPr lang="en-US" dirty="0" smtClean="0"/>
              <a:t>Share your questions and answers and summary of the readings with the class</a:t>
            </a:r>
          </a:p>
        </p:txBody>
      </p:sp>
    </p:spTree>
    <p:extLst>
      <p:ext uri="{BB962C8B-B14F-4D97-AF65-F5344CB8AC3E}">
        <p14:creationId xmlns:p14="http://schemas.microsoft.com/office/powerpoint/2010/main" val="155347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 Set 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have a recitation every other week</a:t>
            </a:r>
          </a:p>
          <a:p>
            <a:r>
              <a:rPr lang="en-US" dirty="0" smtClean="0"/>
              <a:t>Let’s set a time and day</a:t>
            </a:r>
          </a:p>
          <a:p>
            <a:r>
              <a:rPr lang="en-US" dirty="0" smtClean="0"/>
              <a:t>What works for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1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and Any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reading assignments and scanning help</a:t>
            </a:r>
          </a:p>
          <a:p>
            <a:r>
              <a:rPr lang="en-US" dirty="0" smtClean="0"/>
              <a:t>Any questions still?  From last week or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55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201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Class Reading Discussion  PIA 2501  </vt:lpstr>
      <vt:lpstr>Small Groups </vt:lpstr>
      <vt:lpstr>Small Groups </vt:lpstr>
      <vt:lpstr>Recitation Set up </vt:lpstr>
      <vt:lpstr>Homework and Any Questions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Reading Discussion  PIA 2501</dc:title>
  <dc:creator>Jessi Hanson</dc:creator>
  <cp:lastModifiedBy>Jessi Hanson</cp:lastModifiedBy>
  <cp:revision>4</cp:revision>
  <dcterms:created xsi:type="dcterms:W3CDTF">2016-01-13T20:47:55Z</dcterms:created>
  <dcterms:modified xsi:type="dcterms:W3CDTF">2016-01-13T21:02:22Z</dcterms:modified>
</cp:coreProperties>
</file>